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2.svg" ContentType="image/svg+xml"/>
  <Override PartName="/ppt/media/image14.svg" ContentType="image/svg+xml"/>
  <Override PartName="/ppt/media/image16.svg" ContentType="image/svg+xml"/>
  <Override PartName="/ppt/media/image19.svg" ContentType="image/svg+xml"/>
  <Override PartName="/ppt/media/image21.svg" ContentType="image/svg+xml"/>
  <Override PartName="/ppt/media/image27.svg" ContentType="image/svg+xml"/>
  <Override PartName="/ppt/media/image29.svg" ContentType="image/svg+xml"/>
  <Override PartName="/ppt/media/image36.svg" ContentType="image/svg+xml"/>
  <Override PartName="/ppt/media/image3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61" r:id="rId4"/>
    <p:sldMasterId id="2147483663" r:id="rId5"/>
  </p:sldMasterIdLst>
  <p:notesMasterIdLst>
    <p:notesMasterId r:id="rId7"/>
  </p:notesMasterIdLst>
  <p:sldIdLst>
    <p:sldId id="290" r:id="rId6"/>
    <p:sldId id="291" r:id="rId8"/>
    <p:sldId id="287" r:id="rId9"/>
    <p:sldId id="297" r:id="rId10"/>
    <p:sldId id="292" r:id="rId11"/>
    <p:sldId id="315" r:id="rId12"/>
    <p:sldId id="296" r:id="rId13"/>
    <p:sldId id="294" r:id="rId14"/>
    <p:sldId id="299" r:id="rId15"/>
    <p:sldId id="301" r:id="rId16"/>
    <p:sldId id="303" r:id="rId17"/>
    <p:sldId id="304" r:id="rId18"/>
    <p:sldId id="302" r:id="rId19"/>
    <p:sldId id="306" r:id="rId20"/>
    <p:sldId id="313"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a:xfrm>
            <a:off x="491109" y="1279287"/>
            <a:ext cx="6140577" cy="3454075"/>
          </a:xfrm>
        </p:spPr>
      </p:sp>
      <p:sp>
        <p:nvSpPr>
          <p:cNvPr id="3" name="文本占位符 2"/>
          <p:cNvSpPr>
            <a:spLocks noGrp="1"/>
          </p:cNvSpPr>
          <p:nvPr>
            <p:ph type="body" idx="3"/>
          </p:nvPr>
        </p:nvSpPr>
        <p:spPr/>
        <p:txBody>
          <a:bodyPr/>
          <a:p>
            <a:r>
              <a:rPr lang="en-US" altLang="zh-CN"/>
              <a:t>P1:</a:t>
            </a:r>
            <a:r>
              <a:rPr lang="zh-CN" altLang="en-US"/>
              <a:t>大家好！今天我来为大家解读《新民主主义论》中的一段话，</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跳过去</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P11:</a:t>
            </a:r>
            <a:endParaRPr lang="en-US" altLang="zh-CN"/>
          </a:p>
          <a:p>
            <a:r>
              <a:rPr lang="zh-CN" altLang="en-US"/>
              <a:t>好，最后一句话</a:t>
            </a:r>
            <a:r>
              <a:rPr lang="en-US" altLang="zh-CN"/>
              <a:t>“</a:t>
            </a:r>
            <a:r>
              <a:rPr lang="zh-CN" altLang="en-US"/>
              <a:t>新民主主义革命现在则更成了这种世界革命的伟大的一部分，成了这种世界革命的伟大的同盟军。</a:t>
            </a:r>
            <a:r>
              <a:rPr lang="en-US" altLang="zh-CN"/>
              <a:t>”</a:t>
            </a:r>
            <a:r>
              <a:rPr lang="zh-CN" altLang="en-US"/>
              <a:t>我们来解读一下这句话。</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P12:</a:t>
            </a:r>
            <a:endParaRPr lang="en-US" altLang="zh-CN" dirty="0"/>
          </a:p>
          <a:p>
            <a:r>
              <a:rPr lang="zh-CN" altLang="en-US" dirty="0"/>
              <a:t>首先，因为新民主主义革命是殖民地半殖民地国家的反帝斗争，不再属于旧的资产阶级世界革命范畴，而是无产阶级社会主义世界革命的一部分。</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P13:</a:t>
            </a:r>
            <a:endParaRPr lang="en-US" altLang="zh-CN" dirty="0"/>
          </a:p>
          <a:p>
            <a:r>
              <a:rPr lang="zh-CN" altLang="en-US" dirty="0"/>
              <a:t>然后，中国革命为什么是世界革命伟大的一部分？</a:t>
            </a:r>
            <a:endParaRPr lang="zh-CN" altLang="en-US" dirty="0"/>
          </a:p>
          <a:p>
            <a:r>
              <a:rPr lang="zh-CN" altLang="en-US" dirty="0"/>
              <a:t>因为中国人民在世界反法西斯战争中做出了伟大的贡献。</a:t>
            </a:r>
            <a:endParaRPr lang="zh-CN" altLang="en-US" dirty="0"/>
          </a:p>
          <a:p>
            <a:r>
              <a:rPr lang="zh-CN" altLang="en-US" dirty="0"/>
              <a:t>中国人民的抗日战争不仅是为了中国的民族独立，也是为了世界反法西斯战争的胜利。而且中国抗日战争的胜利，就极大地支援了苏联和其他反法西斯国家的斗争。</a:t>
            </a:r>
            <a:endParaRPr lang="zh-CN" altLang="en-US" dirty="0"/>
          </a:p>
          <a:p>
            <a:r>
              <a:rPr lang="zh-CN" altLang="en-US" dirty="0"/>
              <a:t>比如德国发动苏德战争，日本相从中国东北北上夹击苏联，对苏联形成东西夹击，但中国牵制了日本的大部分兵力。</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P14:</a:t>
            </a:r>
            <a:endParaRPr lang="en-US" altLang="zh-CN"/>
          </a:p>
          <a:p>
            <a:r>
              <a:rPr lang="zh-CN" altLang="en-US"/>
              <a:t>在第二次世界大战中，中国人民的抗日战争对世界反法西斯战争作出了巨大贡献。中国人民死死拖住了日本陆军的主力部队。</a:t>
            </a:r>
            <a:endParaRPr lang="zh-CN" altLang="en-US"/>
          </a:p>
          <a:p>
            <a:r>
              <a:rPr lang="zh-CN" altLang="en-US"/>
              <a:t>例如，</a:t>
            </a:r>
            <a:r>
              <a:rPr lang="en-US" altLang="zh-CN"/>
              <a:t>1942</a:t>
            </a:r>
            <a:r>
              <a:rPr lang="zh-CN" altLang="en-US"/>
              <a:t>年，中国派出精锐的远征军入缅作战，支援盟军在东南亚的战事。这一行动不仅体现了中国对世界反法西斯战争的贡献，也进一步巩固了中国作为世界无产阶级革命伟大同盟军的地位。</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P15:</a:t>
            </a:r>
            <a:endParaRPr lang="en-US" altLang="zh-CN"/>
          </a:p>
          <a:p>
            <a:r>
              <a:rPr lang="zh-CN" altLang="zh-CN"/>
              <a:t>总的来说，新民主主义革命是中国革命的第一阶段，它具有资产阶级民主革命的性质，但由无产阶级领导，又具有反帝反封建的性质，所以它也是是世界无产阶级革命的一部分。同时，中国革命在世界无产阶级革命中发挥了重要作用，成为了世界无产阶级革命的伟大同盟军。</a:t>
            </a:r>
            <a:endParaRPr lang="en-US" altLang="zh-CN"/>
          </a:p>
          <a:p>
            <a:r>
              <a:rPr lang="zh-CN" altLang="zh-CN"/>
              <a:t>我们小组的发言完毕，谢谢大家！</a:t>
            </a:r>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P2:</a:t>
            </a:r>
            <a:r>
              <a:rPr lang="zh-CN" altLang="en-US"/>
              <a:t>我先为大家诵读一下这段话</a:t>
            </a:r>
            <a:endParaRPr lang="en-US" altLang="zh-CN"/>
          </a:p>
          <a:p>
            <a:endParaRPr lang="en-US" altLang="zh-CN"/>
          </a:p>
          <a:p>
            <a:r>
              <a:rPr lang="zh-CN" altLang="zh-CN"/>
              <a:t>下面我将把这段话分为三个部分，带大家解读</a:t>
            </a:r>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P3:</a:t>
            </a:r>
            <a:endParaRPr lang="en-US" altLang="zh-CN"/>
          </a:p>
          <a:p>
            <a:r>
              <a:rPr lang="zh-CN" altLang="zh-CN"/>
              <a:t>好，第一个部分，中国革命的结构以及新民主主义革命的阶段，</a:t>
            </a:r>
            <a:endParaRPr lang="en-US" altLang="zh-CN"/>
          </a:p>
          <a:p>
            <a:r>
              <a:rPr lang="zh-CN" altLang="zh-CN"/>
              <a:t>毛主席在《新民主主义论》中写道：</a:t>
            </a:r>
            <a:r>
              <a:rPr lang="en-US" altLang="zh-CN"/>
              <a:t>“</a:t>
            </a:r>
            <a:r>
              <a:rPr lang="zh-CN" altLang="en-US"/>
              <a:t>中国现时社会的性质，既然是殖民地、半殖民地、半封建的性质，它就决定了中国革命必须分为两个步骤。第一步，改变这个殖民地、半殖民地、半封建的社会形态，使之变成一个独立的民主主义的社会。第二步，使革命向前发展，建立一个社会主义的社会。中国现时的革命，是在走第一步。</a:t>
            </a:r>
            <a:r>
              <a:rPr lang="en-US" altLang="en-US"/>
              <a:t>”</a:t>
            </a:r>
            <a:endParaRPr lang="en-US" altLang="en-US"/>
          </a:p>
          <a:p>
            <a:r>
              <a:rPr lang="zh-CN" altLang="en-US"/>
              <a:t>由此我们可以得知，中国革命分为两个阶段，新民主主义革命是中国革命的第一阶段。他的目的是改变中国，，，，的社会形态，使之变成一个更加独立的民主主义国家。</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P4:</a:t>
            </a:r>
            <a:endParaRPr lang="en-US" altLang="zh-CN" dirty="0"/>
          </a:p>
          <a:p>
            <a:r>
              <a:rPr lang="zh-CN" altLang="zh-CN" dirty="0"/>
              <a:t>我先告诉大家新民主主义革命的阶段：</a:t>
            </a:r>
            <a:endParaRPr lang="en-US" altLang="zh-CN" dirty="0"/>
          </a:p>
          <a:p>
            <a:r>
              <a:rPr lang="zh-CN" altLang="zh-CN" dirty="0"/>
              <a:t>（翻）</a:t>
            </a:r>
            <a:endParaRPr lang="en-US" altLang="zh-CN" dirty="0"/>
          </a:p>
          <a:p>
            <a:r>
              <a:rPr lang="zh-CN" altLang="zh-CN" dirty="0"/>
              <a:t>为什么从五四运动开始，</a:t>
            </a:r>
            <a:endParaRPr lang="en-US" altLang="zh-CN" dirty="0"/>
          </a:p>
          <a:p>
            <a:r>
              <a:rPr lang="zh-CN" altLang="zh-CN" dirty="0"/>
              <a:t>因为在五四运动中，工人阶级首次以独立的姿态登上政治舞台，成为革命的重要力量。在此之前，中国革命主要由资产阶级领导，而五四运动后，无产阶级逐渐成为革命的领导力量。</a:t>
            </a:r>
            <a:endParaRPr lang="en-US" altLang="zh-CN" dirty="0"/>
          </a:p>
          <a:p>
            <a:r>
              <a:rPr lang="zh-CN" altLang="zh-CN" dirty="0"/>
              <a:t>除此之外，五四运动后马克思主义就开始在中国迅速传播。</a:t>
            </a:r>
            <a:endParaRPr lang="en-US" altLang="zh-CN" dirty="0"/>
          </a:p>
          <a:p>
            <a:endParaRPr lang="en-US" altLang="zh-CN" dirty="0"/>
          </a:p>
          <a:p>
            <a:r>
              <a:rPr lang="zh-CN" altLang="zh-CN" dirty="0"/>
              <a:t>那么这个时候的毛泽东在干什么，主席是</a:t>
            </a:r>
            <a:r>
              <a:rPr lang="en-US" altLang="zh-CN" dirty="0"/>
              <a:t>1893</a:t>
            </a:r>
            <a:r>
              <a:rPr lang="zh-CN" altLang="en-US" dirty="0"/>
              <a:t>年出生，五四运动这年</a:t>
            </a:r>
            <a:r>
              <a:rPr lang="en-US" altLang="en-US" dirty="0"/>
              <a:t>26</a:t>
            </a:r>
            <a:r>
              <a:rPr lang="zh-CN" altLang="en-US" dirty="0"/>
              <a:t>岁，主席</a:t>
            </a:r>
            <a:r>
              <a:rPr lang="en-US" altLang="en-US" dirty="0"/>
              <a:t>1918</a:t>
            </a:r>
            <a:r>
              <a:rPr lang="zh-CN" altLang="en-US" dirty="0"/>
              <a:t>年从湖南长沙第一师范中学毕业，后来经板仓先生也就是杨昌济老师的介绍，来到北京大学图书馆工作，此时的北大图书馆馆长是李大钊，毛泽东受李大钊影响，观看了很多马克思主义的作品，在图书馆工作也能第一时间观看《新青年》。</a:t>
            </a:r>
            <a:endParaRPr lang="en-US" altLang="en-US" dirty="0"/>
          </a:p>
          <a:p>
            <a:r>
              <a:rPr lang="en-US" altLang="en-US" dirty="0"/>
              <a:t>1919</a:t>
            </a:r>
            <a:r>
              <a:rPr lang="zh-CN" altLang="en-US" dirty="0"/>
              <a:t>年初，毛泽东离开北京回到湖南，后来五四运动爆发，毛泽东为响应运动，创办《湘江评论》，从《湘江评论》中能看出毛泽东对工人阶级和农民的重视，也为后来毛泽东提出</a:t>
            </a:r>
            <a:r>
              <a:rPr lang="en-US" altLang="zh-CN" dirty="0"/>
              <a:t>“</a:t>
            </a:r>
            <a:r>
              <a:rPr lang="zh-CN" altLang="en-US" dirty="0"/>
              <a:t>农村包围城市</a:t>
            </a:r>
            <a:r>
              <a:rPr lang="en-US" altLang="zh-CN" dirty="0"/>
              <a:t>”</a:t>
            </a:r>
            <a:r>
              <a:rPr lang="zh-CN" altLang="en-US" dirty="0"/>
              <a:t>的革命策略奠定了基础。</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刚才讲了新民主主义革命开始的时候也就是五四运动爆发的时候主席在干什么，下面讲一下主席在发表这篇《新民主主义论》的时候在干什么</a:t>
            </a:r>
            <a:endParaRPr lang="en-US" altLang="zh-CN"/>
          </a:p>
          <a:p>
            <a:endParaRPr lang="en-US" altLang="zh-CN"/>
          </a:p>
          <a:p>
            <a:r>
              <a:rPr lang="zh-CN" altLang="zh-CN"/>
              <a:t>首先</a:t>
            </a:r>
            <a:endParaRPr lang="en-US" altLang="zh-CN"/>
          </a:p>
          <a:p>
            <a:r>
              <a:rPr lang="zh-CN" altLang="zh-CN"/>
              <a:t>《新民主主义论》发表于</a:t>
            </a:r>
            <a:r>
              <a:rPr lang="en-US" altLang="zh-CN"/>
              <a:t>1940</a:t>
            </a:r>
            <a:r>
              <a:rPr lang="zh-CN" altLang="en-US"/>
              <a:t>年</a:t>
            </a:r>
            <a:r>
              <a:rPr lang="en-US" altLang="zh-CN"/>
              <a:t>1</a:t>
            </a:r>
            <a:r>
              <a:rPr lang="zh-CN" altLang="en-US"/>
              <a:t>月</a:t>
            </a:r>
            <a:r>
              <a:rPr lang="en-US" altLang="zh-CN"/>
              <a:t>9</a:t>
            </a:r>
            <a:r>
              <a:rPr lang="zh-CN" altLang="en-US"/>
              <a:t>日，刚才说了抗日战争时期</a:t>
            </a:r>
            <a:r>
              <a:rPr lang="en-US" altLang="zh-CN"/>
              <a:t>1931</a:t>
            </a:r>
            <a:r>
              <a:rPr lang="zh-CN" altLang="en-US"/>
              <a:t>年</a:t>
            </a:r>
            <a:r>
              <a:rPr lang="en-US" altLang="zh-CN"/>
              <a:t>9</a:t>
            </a:r>
            <a:r>
              <a:rPr lang="zh-CN" altLang="en-US"/>
              <a:t>月到</a:t>
            </a:r>
            <a:r>
              <a:rPr lang="en-US" altLang="zh-CN"/>
              <a:t>1945</a:t>
            </a:r>
            <a:r>
              <a:rPr lang="zh-CN" altLang="en-US"/>
              <a:t>年</a:t>
            </a:r>
            <a:r>
              <a:rPr lang="en-US" altLang="zh-CN"/>
              <a:t>8</a:t>
            </a:r>
            <a:r>
              <a:rPr lang="zh-CN" altLang="en-US"/>
              <a:t>月，</a:t>
            </a:r>
            <a:endParaRPr lang="en-US" altLang="zh-CN"/>
          </a:p>
          <a:p>
            <a:r>
              <a:rPr lang="zh-CN" altLang="zh-CN"/>
              <a:t>也就是发表时正处于抗日战争时期。</a:t>
            </a:r>
            <a:endParaRPr lang="en-US" altLang="zh-CN"/>
          </a:p>
          <a:p>
            <a:endParaRPr lang="en-US" altLang="zh-CN"/>
          </a:p>
          <a:p>
            <a:r>
              <a:rPr lang="zh-CN" altLang="zh-CN"/>
              <a:t>但是我们的《新民主主义论》其实关于抗日战争的篇幅并不多，它更多的是作为一套理论来指导中国革命，特别是关于抗日战争胜利后如何建设新中国。《新民主主义论》做出了详细的分析。</a:t>
            </a:r>
            <a:endParaRPr lang="en-US" altLang="zh-CN"/>
          </a:p>
          <a:p>
            <a:endParaRPr lang="en-US" altLang="zh-CN"/>
          </a:p>
          <a:p>
            <a:r>
              <a:rPr lang="zh-CN" altLang="zh-CN"/>
              <a:t>毛泽东</a:t>
            </a:r>
            <a:r>
              <a:rPr lang="en-US" altLang="zh-CN"/>
              <a:t>1938</a:t>
            </a:r>
            <a:r>
              <a:rPr lang="zh-CN" altLang="en-US"/>
              <a:t>年发表的《论持久战》解决的更多的是思想上的问题，就比如对于抗日消极分子，比如说你是一个镇长，你觉得等日本人占领了中国，你还能在日本人那作镇长，所以你可能去投降当汉奸，《论持久战》就点明了，这不现实，日本人是要杀光所有的中国人，他们是要灭亡这个种族，所以投降是没有用的。</a:t>
            </a:r>
            <a:endParaRPr lang="en-US" altLang="zh-CN"/>
          </a:p>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P7:</a:t>
            </a:r>
            <a:endParaRPr lang="en-US" altLang="zh-CN"/>
          </a:p>
          <a:p>
            <a:r>
              <a:rPr lang="zh-CN" altLang="en-US"/>
              <a:t>还记得那句话是这么说的，</a:t>
            </a:r>
            <a:r>
              <a:rPr lang="en-US" altLang="zh-CN"/>
              <a:t>“</a:t>
            </a:r>
            <a:r>
              <a:rPr lang="zh-CN" altLang="en-US"/>
              <a:t>其社会性质是新式的资产阶级民主主义的革命，还不是无产阶级社会主义的革命，但早已成了无产阶级社会主义的世界革命的一部分，</a:t>
            </a:r>
            <a:r>
              <a:rPr lang="en-US" altLang="zh-CN"/>
              <a:t>”</a:t>
            </a:r>
            <a:r>
              <a:rPr lang="zh-CN" altLang="en-US"/>
              <a:t>这句话有点绕，我们来深入了解一下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P8:</a:t>
            </a:r>
            <a:endParaRPr lang="en-US" altLang="zh-CN"/>
          </a:p>
          <a:p>
            <a:r>
              <a:rPr lang="zh-CN" altLang="en-US"/>
              <a:t>首先新民主主义革命是具有资产阶级民主革命的性质的革命，这没有问题，上周老师刚在课上讲过为什么新民主主义革命是资产阶级性质的，因为资产阶级是依靠力量。</a:t>
            </a:r>
            <a:endParaRPr lang="zh-CN" altLang="en-US"/>
          </a:p>
          <a:p>
            <a:r>
              <a:rPr lang="zh-CN" altLang="en-US"/>
              <a:t>而且你看这里</a:t>
            </a:r>
            <a:r>
              <a:rPr lang="en-US" altLang="zh-CN"/>
              <a:t>“</a:t>
            </a:r>
            <a:r>
              <a:rPr lang="zh-CN" altLang="en-US"/>
              <a:t>新民主主义经济纲领提出</a:t>
            </a:r>
            <a:r>
              <a:rPr lang="en-US" altLang="zh-CN"/>
              <a:t>“</a:t>
            </a:r>
            <a:r>
              <a:rPr lang="zh-CN" altLang="en-US"/>
              <a:t>节制资本</a:t>
            </a:r>
            <a:r>
              <a:rPr lang="en-US" altLang="zh-CN"/>
              <a:t>”</a:t>
            </a:r>
            <a:r>
              <a:rPr lang="zh-CN" altLang="en-US"/>
              <a:t>和</a:t>
            </a:r>
            <a:r>
              <a:rPr lang="en-US" altLang="zh-CN"/>
              <a:t>“</a:t>
            </a:r>
            <a:r>
              <a:rPr lang="zh-CN" altLang="en-US"/>
              <a:t>耕者有其田</a:t>
            </a:r>
            <a:r>
              <a:rPr lang="en-US" altLang="zh-CN"/>
              <a:t>”</a:t>
            </a:r>
            <a:r>
              <a:rPr lang="zh-CN" altLang="en-US"/>
              <a:t>，允许民族资本主义存在，但通过国营经济领导国民经济。例如，抗日战争时期的</a:t>
            </a:r>
            <a:r>
              <a:rPr lang="en-US" altLang="zh-CN"/>
              <a:t>“</a:t>
            </a:r>
            <a:r>
              <a:rPr lang="zh-CN" altLang="en-US"/>
              <a:t>减租减息</a:t>
            </a:r>
            <a:r>
              <a:rPr lang="en-US" altLang="zh-CN"/>
              <a:t>”</a:t>
            </a:r>
            <a:r>
              <a:rPr lang="zh-CN" altLang="en-US"/>
              <a:t>政策既缓和了阶级矛盾，又保留了资本主义经济成分，体现了资产阶级民主革命的阶段性特征</a:t>
            </a:r>
            <a:r>
              <a:rPr lang="en-US" altLang="zh-CN"/>
              <a:t>”</a:t>
            </a:r>
            <a:r>
              <a:rPr lang="zh-CN" altLang="en-US"/>
              <a:t>，他确实是资产阶级民主革命，还不是无产阶级社会主义革命，这没有问题。</a:t>
            </a:r>
            <a:endParaRPr lang="zh-CN" altLang="en-US"/>
          </a:p>
          <a:p>
            <a:r>
              <a:rPr lang="zh-CN" altLang="en-US"/>
              <a:t>但是新民主主义革命是由无产阶级领导的，所以它与传统的资产阶级民主革命有着本质的区别。</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P9:</a:t>
            </a:r>
            <a:endParaRPr lang="en-US" altLang="zh-CN" dirty="0"/>
          </a:p>
          <a:p>
            <a:r>
              <a:rPr lang="zh-CN" altLang="en-US" dirty="0"/>
              <a:t>那么为什么说新民主主义革命早已成为无产阶级社会主义世界革命的一部分呢</a:t>
            </a:r>
            <a:endParaRPr lang="zh-CN" altLang="en-US" dirty="0"/>
          </a:p>
          <a:p>
            <a:r>
              <a:rPr lang="zh-CN" altLang="en-US" dirty="0"/>
              <a:t>看这里</a:t>
            </a:r>
            <a:r>
              <a:rPr lang="en-US" altLang="zh-CN" dirty="0"/>
              <a:t>“1917</a:t>
            </a:r>
            <a:r>
              <a:rPr lang="zh-CN" altLang="en-US" dirty="0"/>
              <a:t>年俄国十月革命后，世界分裂为帝国主义阵营和社会主义阵营。毛泽东指出，任何殖民地半殖民地的反帝斗争</a:t>
            </a:r>
            <a:r>
              <a:rPr lang="en-US" altLang="zh-CN" dirty="0"/>
              <a:t>‘</a:t>
            </a:r>
            <a:r>
              <a:rPr lang="zh-CN" altLang="en-US" dirty="0"/>
              <a:t>不再属于旧的资产阶级世界革命范畴</a:t>
            </a:r>
            <a:r>
              <a:rPr lang="en-US" altLang="zh-CN" dirty="0"/>
              <a:t>”</a:t>
            </a:r>
            <a:r>
              <a:rPr lang="zh-CN" altLang="en-US" dirty="0"/>
              <a:t>，而是</a:t>
            </a:r>
            <a:r>
              <a:rPr lang="en-US" altLang="zh-CN" dirty="0"/>
              <a:t>“</a:t>
            </a:r>
            <a:r>
              <a:rPr lang="zh-CN" altLang="en-US" dirty="0"/>
              <a:t>无产阶级社会主义世界革命的一部分</a:t>
            </a:r>
            <a:r>
              <a:rPr lang="en-US" altLang="zh-CN" dirty="0"/>
              <a:t>’”</a:t>
            </a:r>
            <a:endParaRPr lang="en-US" altLang="zh-CN" dirty="0"/>
          </a:p>
          <a:p>
            <a:r>
              <a:rPr lang="zh-CN" altLang="en-US" dirty="0"/>
              <a:t>近代中国是一个半殖民地半封建社会，主要矛盾是帝国主义与中华民族、封建主义与人民大众的矛盾。这种社会性质决定了中国革命的首要任务是反帝反封建，</a:t>
            </a:r>
            <a:endParaRPr lang="zh-CN" altLang="en-US" dirty="0"/>
          </a:p>
          <a:p>
            <a:r>
              <a:rPr lang="zh-CN" altLang="en-US" dirty="0"/>
              <a:t>而这种反帝反封建的斗争，就是世界无产阶级革命的一部分。</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png"/><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1.png"/><Relationship Id="rId3" Type="http://schemas.openxmlformats.org/officeDocument/2006/relationships/tags" Target="../tags/tag2.xml"/><Relationship Id="rId2" Type="http://schemas.openxmlformats.org/officeDocument/2006/relationships/tags" Target="../tags/tag1.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6.png"/><Relationship Id="rId5" Type="http://schemas.openxmlformats.org/officeDocument/2006/relationships/tags" Target="../tags/tag33.xml"/><Relationship Id="rId4" Type="http://schemas.openxmlformats.org/officeDocument/2006/relationships/image" Target="../media/image5.png"/><Relationship Id="rId3" Type="http://schemas.openxmlformats.org/officeDocument/2006/relationships/tags" Target="../tags/tag32.xml"/><Relationship Id="rId2" Type="http://schemas.openxmlformats.org/officeDocument/2006/relationships/tags" Target="../tags/tag31.xml"/><Relationship Id="rId19" Type="http://schemas.openxmlformats.org/officeDocument/2006/relationships/tags" Target="../tags/tag44.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image" Target="../media/image8.png"/><Relationship Id="rId12" Type="http://schemas.openxmlformats.org/officeDocument/2006/relationships/image" Target="../media/image7.png"/><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image" Target="../media/image10.png"/><Relationship Id="rId7" Type="http://schemas.openxmlformats.org/officeDocument/2006/relationships/image" Target="../media/image1.png"/><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image" Target="../media/image9.png"/><Relationship Id="rId3" Type="http://schemas.openxmlformats.org/officeDocument/2006/relationships/tags" Target="../tags/tag51.xml"/><Relationship Id="rId2" Type="http://schemas.openxmlformats.org/officeDocument/2006/relationships/tags" Target="../tags/tag50.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image" Target="../media/image2.png"/><Relationship Id="rId7" Type="http://schemas.openxmlformats.org/officeDocument/2006/relationships/tags" Target="../tags/tag62.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image" Target="../media/image1.png"/><Relationship Id="rId3" Type="http://schemas.openxmlformats.org/officeDocument/2006/relationships/tags" Target="../tags/tag59.xml"/><Relationship Id="rId2" Type="http://schemas.openxmlformats.org/officeDocument/2006/relationships/tags" Target="../tags/tag58.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01.xml"/><Relationship Id="rId8" Type="http://schemas.openxmlformats.org/officeDocument/2006/relationships/tags" Target="../tags/tag100.xml"/><Relationship Id="rId7" Type="http://schemas.openxmlformats.org/officeDocument/2006/relationships/tags" Target="../tags/tag99.xml"/><Relationship Id="rId6" Type="http://schemas.openxmlformats.org/officeDocument/2006/relationships/image" Target="../media/image6.png"/><Relationship Id="rId5" Type="http://schemas.openxmlformats.org/officeDocument/2006/relationships/tags" Target="../tags/tag98.xml"/><Relationship Id="rId4" Type="http://schemas.openxmlformats.org/officeDocument/2006/relationships/image" Target="../media/image5.png"/><Relationship Id="rId3" Type="http://schemas.openxmlformats.org/officeDocument/2006/relationships/tags" Target="../tags/tag97.xml"/><Relationship Id="rId20" Type="http://schemas.openxmlformats.org/officeDocument/2006/relationships/tags" Target="../tags/tag110.xml"/><Relationship Id="rId2" Type="http://schemas.openxmlformats.org/officeDocument/2006/relationships/tags" Target="../tags/tag96.xml"/><Relationship Id="rId19" Type="http://schemas.openxmlformats.org/officeDocument/2006/relationships/tags" Target="../tags/tag109.xml"/><Relationship Id="rId18" Type="http://schemas.openxmlformats.org/officeDocument/2006/relationships/tags" Target="../tags/tag108.xml"/><Relationship Id="rId17" Type="http://schemas.openxmlformats.org/officeDocument/2006/relationships/tags" Target="../tags/tag107.xml"/><Relationship Id="rId16" Type="http://schemas.openxmlformats.org/officeDocument/2006/relationships/tags" Target="../tags/tag106.xml"/><Relationship Id="rId15" Type="http://schemas.openxmlformats.org/officeDocument/2006/relationships/tags" Target="../tags/tag105.xml"/><Relationship Id="rId14" Type="http://schemas.openxmlformats.org/officeDocument/2006/relationships/image" Target="../media/image8.png"/><Relationship Id="rId13" Type="http://schemas.openxmlformats.org/officeDocument/2006/relationships/tags" Target="../tags/tag104.xml"/><Relationship Id="rId12" Type="http://schemas.openxmlformats.org/officeDocument/2006/relationships/image" Target="../media/image7.png"/><Relationship Id="rId11" Type="http://schemas.openxmlformats.org/officeDocument/2006/relationships/tags" Target="../tags/tag103.xml"/><Relationship Id="rId10" Type="http://schemas.openxmlformats.org/officeDocument/2006/relationships/tags" Target="../tags/tag102.xml"/><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968" y="136131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968" y="384098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184" y="523097"/>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custDataLst>
              <p:tags r:id="rId3"/>
            </p:custDataLst>
          </p:nvPr>
        </p:nvPicPr>
        <p:blipFill rotWithShape="1">
          <a:blip r:embed="rId4"/>
          <a:srcRect t="21558" b="30014"/>
          <a:stretch>
            <a:fillRect/>
          </a:stretch>
        </p:blipFill>
        <p:spPr>
          <a:xfrm flipH="1">
            <a:off x="1595810" y="1604477"/>
            <a:ext cx="1960190" cy="963494"/>
          </a:xfrm>
          <a:prstGeom prst="rect">
            <a:avLst/>
          </a:prstGeom>
        </p:spPr>
      </p:pic>
      <p:sp>
        <p:nvSpPr>
          <p:cNvPr id="2" name="标题 1"/>
          <p:cNvSpPr>
            <a:spLocks noGrp="1"/>
          </p:cNvSpPr>
          <p:nvPr>
            <p:ph type="title"/>
            <p:custDataLst>
              <p:tags r:id="rId5"/>
            </p:custDataLst>
          </p:nvPr>
        </p:nvSpPr>
        <p:spPr>
          <a:xfrm>
            <a:off x="1526400" y="2629171"/>
            <a:ext cx="9144000" cy="1152000"/>
          </a:xfrm>
        </p:spPr>
        <p:txBody>
          <a:bodyPr wrap="square" anchor="b">
            <a:normAutofit/>
          </a:bodyPr>
          <a:lstStyle>
            <a:lvl1pPr algn="ctr">
              <a:defRPr sz="54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6"/>
            </p:custDataLst>
          </p:nvPr>
        </p:nvSpPr>
        <p:spPr>
          <a:xfrm>
            <a:off x="1526400" y="3889171"/>
            <a:ext cx="9144000" cy="936000"/>
          </a:xfrm>
        </p:spPr>
        <p:txBody>
          <a:bodyPr wrap="square">
            <a:normAutofit/>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单击此处编辑副标题</a:t>
            </a:r>
            <a:endParaRPr lang="zh-CN" altLang="en-US" dirty="0"/>
          </a:p>
        </p:txBody>
      </p:sp>
      <p:sp>
        <p:nvSpPr>
          <p:cNvPr id="8" name="节编号 3"/>
          <p:cNvSpPr>
            <a:spLocks noGrp="1"/>
          </p:cNvSpPr>
          <p:nvPr>
            <p:ph type="body" sz="quarter" idx="13" hasCustomPrompt="1"/>
            <p:custDataLst>
              <p:tags r:id="rId7"/>
            </p:custDataLst>
          </p:nvPr>
        </p:nvSpPr>
        <p:spPr>
          <a:xfrm>
            <a:off x="4178300" y="1343971"/>
            <a:ext cx="3835400" cy="1224000"/>
          </a:xfrm>
        </p:spPr>
        <p:txBody>
          <a:bodyPr wrap="none" anchor="ctr">
            <a:normAutofit/>
          </a:bodyPr>
          <a:lstStyle>
            <a:lvl1pPr marL="0" indent="0" algn="ctr">
              <a:buNone/>
              <a:defRPr sz="6000" b="1">
                <a:gradFill>
                  <a:gsLst>
                    <a:gs pos="96330">
                      <a:schemeClr val="accent3"/>
                    </a:gs>
                    <a:gs pos="32000">
                      <a:schemeClr val="accent1"/>
                    </a:gs>
                    <a:gs pos="69000">
                      <a:schemeClr val="accent2"/>
                    </a:gs>
                  </a:gsLst>
                  <a:lin ang="13500000" scaled="1"/>
                </a:gradFill>
              </a:defRPr>
            </a:lvl1pPr>
          </a:lstStyle>
          <a:p>
            <a:pPr lvl="0"/>
            <a:r>
              <a:rPr lang="zh-CN" altLang="en-US" dirty="0"/>
              <a:t>节编号</a:t>
            </a:r>
            <a:endParaRPr lang="zh-CN" altLang="en-US" dirty="0"/>
          </a:p>
        </p:txBody>
      </p:sp>
      <p:pic>
        <p:nvPicPr>
          <p:cNvPr id="9" name="图片 8" descr="图片3"/>
          <p:cNvPicPr>
            <a:picLocks noChangeAspect="1"/>
          </p:cNvPicPr>
          <p:nvPr userDrawn="1"/>
        </p:nvPicPr>
        <p:blipFill>
          <a:blip r:embed="rId8"/>
          <a:stretch>
            <a:fillRect/>
          </a:stretch>
        </p:blipFill>
        <p:spPr>
          <a:xfrm>
            <a:off x="0" y="5231765"/>
            <a:ext cx="12192000" cy="1626235"/>
          </a:xfrm>
          <a:prstGeom prst="rect">
            <a:avLst/>
          </a:prstGeom>
        </p:spPr>
      </p:pic>
      <p:pic>
        <p:nvPicPr>
          <p:cNvPr id="10" name="图片 9" descr="图片6"/>
          <p:cNvPicPr>
            <a:picLocks noChangeAspect="1"/>
          </p:cNvPicPr>
          <p:nvPr userDrawn="1"/>
        </p:nvPicPr>
        <p:blipFill>
          <a:blip r:embed="rId9"/>
          <a:stretch>
            <a:fillRect/>
          </a:stretch>
        </p:blipFill>
        <p:spPr>
          <a:xfrm>
            <a:off x="0" y="3810"/>
            <a:ext cx="12192000" cy="3479165"/>
          </a:xfrm>
          <a:prstGeom prst="rect">
            <a:avLst/>
          </a:prstGeom>
        </p:spPr>
      </p:pic>
      <p:sp>
        <p:nvSpPr>
          <p:cNvPr id="4" name="日期占位符 4"/>
          <p:cNvSpPr>
            <a:spLocks noGrp="1"/>
          </p:cNvSpPr>
          <p:nvPr>
            <p:ph type="dt" sz="half" idx="10"/>
            <p:custDataLst>
              <p:tags r:id="rId10"/>
            </p:custDataLst>
          </p:nvPr>
        </p:nvSpPr>
        <p:spPr/>
        <p:txBody>
          <a:bodyPr wrap="square">
            <a:normAutofit/>
          </a:bodyPr>
          <a:lstStyle>
            <a:lvl1pPr>
              <a:defRPr>
                <a:solidFill>
                  <a:srgbClr val="FFFFFF"/>
                </a:solidFill>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11"/>
            </p:custDataLst>
          </p:nvPr>
        </p:nvSpPr>
        <p:spPr/>
        <p:txBody>
          <a:bodyPr/>
          <a:lstStyle>
            <a:lvl1pPr>
              <a:defRPr>
                <a:solidFill>
                  <a:srgbClr val="FFFFFF"/>
                </a:solidFill>
              </a:defRPr>
            </a:lvl1pPr>
          </a:lstStyle>
          <a:p>
            <a:endParaRPr lang="zh-CN" altLang="en-US"/>
          </a:p>
        </p:txBody>
      </p:sp>
      <p:sp>
        <p:nvSpPr>
          <p:cNvPr id="6" name="灯片编号占位符 6"/>
          <p:cNvSpPr>
            <a:spLocks noGrp="1"/>
          </p:cNvSpPr>
          <p:nvPr>
            <p:ph type="sldNum" sz="quarter" idx="12"/>
            <p:custDataLst>
              <p:tags r:id="rId12"/>
            </p:custDataLst>
          </p:nvPr>
        </p:nvSpPr>
        <p:spPr/>
        <p:txBody>
          <a:bodyPr wrap="square">
            <a:normAutofit/>
          </a:bodyPr>
          <a:lstStyle>
            <a:lvl1pPr>
              <a:defRPr>
                <a:solidFill>
                  <a:srgbClr val="FFFFFF"/>
                </a:solidFill>
              </a:defRPr>
            </a:lvl1pPr>
          </a:lstStyle>
          <a:p>
            <a:fld id="{BE5F26B5-172A-4DC2-B0B7-181CFC56B87C}"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gradFill>
            <a:gsLst>
              <a:gs pos="52000">
                <a:schemeClr val="bg2"/>
              </a:gs>
              <a:gs pos="100000">
                <a:schemeClr val="bg2">
                  <a:lumMod val="9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p:cNvPicPr>
            <a:picLocks noChangeAspect="1"/>
          </p:cNvPicPr>
          <p:nvPr userDrawn="1">
            <p:custDataLst>
              <p:tags r:id="rId3"/>
            </p:custDataLst>
          </p:nvPr>
        </p:nvPicPr>
        <p:blipFill>
          <a:blip r:embed="rId4">
            <a:alphaModFix amt="80000"/>
          </a:blip>
          <a:stretch>
            <a:fillRect/>
          </a:stretch>
        </p:blipFill>
        <p:spPr>
          <a:xfrm>
            <a:off x="0" y="0"/>
            <a:ext cx="12192000" cy="3480816"/>
          </a:xfrm>
          <a:prstGeom prst="rect">
            <a:avLst/>
          </a:prstGeom>
        </p:spPr>
      </p:pic>
      <p:pic>
        <p:nvPicPr>
          <p:cNvPr id="13" name="图片 12"/>
          <p:cNvPicPr>
            <a:picLocks noChangeAspect="1"/>
          </p:cNvPicPr>
          <p:nvPr userDrawn="1">
            <p:custDataLst>
              <p:tags r:id="rId5"/>
            </p:custDataLst>
          </p:nvPr>
        </p:nvPicPr>
        <p:blipFill>
          <a:blip r:embed="rId6"/>
          <a:stretch>
            <a:fillRect/>
          </a:stretch>
        </p:blipFill>
        <p:spPr>
          <a:xfrm rot="19302651">
            <a:off x="7729076" y="1574667"/>
            <a:ext cx="848646" cy="986854"/>
          </a:xfrm>
          <a:prstGeom prst="rect">
            <a:avLst/>
          </a:prstGeom>
        </p:spPr>
      </p:pic>
      <p:sp>
        <p:nvSpPr>
          <p:cNvPr id="9" name="椭圆 8"/>
          <p:cNvSpPr/>
          <p:nvPr userDrawn="1">
            <p:custDataLst>
              <p:tags r:id="rId7"/>
            </p:custDataLst>
          </p:nvPr>
        </p:nvSpPr>
        <p:spPr>
          <a:xfrm>
            <a:off x="7762308" y="1554409"/>
            <a:ext cx="3543758" cy="3543758"/>
          </a:xfrm>
          <a:prstGeom prst="ellipse">
            <a:avLst/>
          </a:prstGeom>
          <a:gradFill>
            <a:gsLst>
              <a:gs pos="77000">
                <a:schemeClr val="accent3">
                  <a:alpha val="0"/>
                </a:schemeClr>
              </a:gs>
              <a:gs pos="0">
                <a:schemeClr val="accent3">
                  <a:alpha val="2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custDataLst>
              <p:tags r:id="rId8"/>
            </p:custDataLst>
          </p:nvPr>
        </p:nvCxnSpPr>
        <p:spPr>
          <a:xfrm flipV="1">
            <a:off x="1317625" y="854075"/>
            <a:ext cx="165100" cy="0"/>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9"/>
            </p:custDataLst>
          </p:nvPr>
        </p:nvCxnSpPr>
        <p:spPr>
          <a:xfrm flipV="1">
            <a:off x="1317625" y="803771"/>
            <a:ext cx="165100" cy="0"/>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10"/>
            </p:custDataLst>
          </p:nvPr>
        </p:nvCxnSpPr>
        <p:spPr>
          <a:xfrm flipV="1">
            <a:off x="1317625" y="753467"/>
            <a:ext cx="165100" cy="0"/>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custDataLst>
              <p:tags r:id="rId11"/>
            </p:custDataLst>
          </p:nvPr>
        </p:nvPicPr>
        <p:blipFill rotWithShape="1">
          <a:blip r:embed="rId12"/>
          <a:srcRect/>
          <a:stretch>
            <a:fillRect/>
          </a:stretch>
        </p:blipFill>
        <p:spPr>
          <a:xfrm>
            <a:off x="6803443" y="1554409"/>
            <a:ext cx="5388557" cy="5245792"/>
          </a:xfrm>
          <a:prstGeom prst="rect">
            <a:avLst/>
          </a:prstGeom>
        </p:spPr>
      </p:pic>
      <p:pic>
        <p:nvPicPr>
          <p:cNvPr id="8" name="图片 7" descr="图片1"/>
          <p:cNvPicPr>
            <a:picLocks noChangeAspect="1"/>
          </p:cNvPicPr>
          <p:nvPr userDrawn="1"/>
        </p:nvPicPr>
        <p:blipFill>
          <a:blip r:embed="rId13"/>
          <a:stretch>
            <a:fillRect/>
          </a:stretch>
        </p:blipFill>
        <p:spPr>
          <a:xfrm>
            <a:off x="0" y="5433060"/>
            <a:ext cx="12192000" cy="1424940"/>
          </a:xfrm>
          <a:prstGeom prst="rect">
            <a:avLst/>
          </a:prstGeom>
        </p:spPr>
      </p:pic>
      <p:sp>
        <p:nvSpPr>
          <p:cNvPr id="4" name="日期占位符 3"/>
          <p:cNvSpPr>
            <a:spLocks noGrp="1"/>
          </p:cNvSpPr>
          <p:nvPr>
            <p:ph type="dt" sz="half" idx="10"/>
            <p:custDataLst>
              <p:tags r:id="rId14"/>
            </p:custDataLst>
          </p:nvPr>
        </p:nvSpPr>
        <p:spPr/>
        <p:txBody>
          <a:bodyPr wrap="square">
            <a:normAutofit/>
          </a:bodyPr>
          <a:lstStyle>
            <a:lvl1pPr>
              <a:defRPr>
                <a:solidFill>
                  <a:srgbClr val="FFFFFF"/>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p:txBody>
          <a:bodyPr>
            <a:normAutofit/>
          </a:bodyPr>
          <a:lstStyle>
            <a:lvl1pPr>
              <a:defRPr>
                <a:solidFill>
                  <a:srgbClr val="FFFFFF"/>
                </a:solidFill>
              </a:defRPr>
            </a:lvl1pPr>
          </a:lstStyle>
          <a:p>
            <a:endParaRPr lang="zh-CN" altLang="en-US" dirty="0"/>
          </a:p>
        </p:txBody>
      </p:sp>
      <p:sp>
        <p:nvSpPr>
          <p:cNvPr id="6" name="灯片编号占位符 5"/>
          <p:cNvSpPr>
            <a:spLocks noGrp="1"/>
          </p:cNvSpPr>
          <p:nvPr>
            <p:ph type="sldNum" sz="quarter" idx="12"/>
            <p:custDataLst>
              <p:tags r:id="rId16"/>
            </p:custDataLst>
          </p:nvPr>
        </p:nvSpPr>
        <p:spPr>
          <a:xfrm>
            <a:off x="8610600" y="6356350"/>
            <a:ext cx="2743200" cy="365125"/>
          </a:xfrm>
        </p:spPr>
        <p:txBody>
          <a:bodyPr wrap="square">
            <a:normAutofit/>
          </a:bodyPr>
          <a:lstStyle>
            <a:lvl1pPr>
              <a:defRPr>
                <a:solidFill>
                  <a:srgbClr val="FFFFFF"/>
                </a:solidFill>
              </a:defRPr>
            </a:lvl1pPr>
          </a:lstStyle>
          <a:p>
            <a:fld id="{BE5F26B5-172A-4DC2-B0B7-181CFC56B87C}" type="slidenum">
              <a:rPr lang="zh-CN" altLang="en-US" smtClean="0"/>
            </a:fld>
            <a:endParaRPr lang="zh-CN" altLang="en-US"/>
          </a:p>
        </p:txBody>
      </p:sp>
      <p:sp>
        <p:nvSpPr>
          <p:cNvPr id="2" name="标题 1"/>
          <p:cNvSpPr>
            <a:spLocks noGrp="1"/>
          </p:cNvSpPr>
          <p:nvPr>
            <p:ph type="ctrTitle"/>
            <p:custDataLst>
              <p:tags r:id="rId17"/>
            </p:custDataLst>
          </p:nvPr>
        </p:nvSpPr>
        <p:spPr>
          <a:xfrm>
            <a:off x="1271588" y="1656000"/>
            <a:ext cx="5391952" cy="1800000"/>
          </a:xfrm>
        </p:spPr>
        <p:txBody>
          <a:bodyPr wrap="square" anchor="b">
            <a:normAutofit/>
          </a:bodyPr>
          <a:lstStyle>
            <a:lvl1pPr algn="l">
              <a:lnSpc>
                <a:spcPct val="100000"/>
              </a:lnSpc>
              <a:defRPr sz="6000">
                <a:solidFill>
                  <a:schemeClr val="tx2"/>
                </a:solidFill>
              </a:defRPr>
            </a:lvl1pPr>
          </a:lstStyle>
          <a:p>
            <a:r>
              <a:rPr lang="zh-CN" altLang="en-US" dirty="0"/>
              <a:t>单击此处编辑母版标题样式</a:t>
            </a:r>
            <a:endParaRPr lang="zh-CN" altLang="en-US" dirty="0"/>
          </a:p>
        </p:txBody>
      </p:sp>
      <p:sp>
        <p:nvSpPr>
          <p:cNvPr id="3" name="副标题 2"/>
          <p:cNvSpPr>
            <a:spLocks noGrp="1"/>
          </p:cNvSpPr>
          <p:nvPr>
            <p:ph type="subTitle" idx="1" hasCustomPrompt="1"/>
            <p:custDataLst>
              <p:tags r:id="rId18"/>
            </p:custDataLst>
          </p:nvPr>
        </p:nvSpPr>
        <p:spPr>
          <a:xfrm>
            <a:off x="1271588" y="3600000"/>
            <a:ext cx="5391952" cy="972000"/>
          </a:xfrm>
        </p:spPr>
        <p:txBody>
          <a:bodyPr wrap="square">
            <a:norm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4" name="署名占位符 10"/>
          <p:cNvSpPr>
            <a:spLocks noGrp="1"/>
          </p:cNvSpPr>
          <p:nvPr>
            <p:ph type="body" sz="quarter" idx="17" hasCustomPrompt="1"/>
            <p:custDataLst>
              <p:tags r:id="rId19"/>
            </p:custDataLst>
          </p:nvPr>
        </p:nvSpPr>
        <p:spPr>
          <a:xfrm>
            <a:off x="1271588" y="4698000"/>
            <a:ext cx="2880000" cy="504000"/>
          </a:xfrm>
          <a:prstGeom prst="roundRect">
            <a:avLst>
              <a:gd name="adj" fmla="val 50000"/>
            </a:avLst>
          </a:prstGeom>
          <a:gradFill flip="none" rotWithShape="1">
            <a:gsLst>
              <a:gs pos="96330">
                <a:schemeClr val="accent3"/>
              </a:gs>
              <a:gs pos="34000">
                <a:schemeClr val="accent1"/>
              </a:gs>
            </a:gsLst>
            <a:lin ang="13500000" scaled="1"/>
            <a:tileRect/>
          </a:gradFill>
        </p:spPr>
        <p:txBody>
          <a:bodyPr wrap="square" anchor="ctr">
            <a:normAutofit/>
          </a:bodyPr>
          <a:lstStyle>
            <a:lvl1pPr marL="0" indent="0" algn="ctr">
              <a:lnSpc>
                <a:spcPct val="100000"/>
              </a:lnSpc>
              <a:buNone/>
              <a:defRPr sz="1400" b="1">
                <a:solidFill>
                  <a:srgbClr val="FFFFFF"/>
                </a:solidFill>
              </a:defRPr>
            </a:lvl1pPr>
          </a:lstStyle>
          <a:p>
            <a:pPr lvl="0"/>
            <a:r>
              <a:rPr lang="zh-CN" altLang="en-US" dirty="0"/>
              <a:t>署名</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3" name="矩形 2"/>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custDataLst>
              <p:tags r:id="rId3"/>
            </p:custDataLst>
          </p:nvPr>
        </p:nvPicPr>
        <p:blipFill rotWithShape="1">
          <a:blip r:embed="rId4">
            <a:alphaModFix amt="20000"/>
          </a:blip>
          <a:srcRect/>
          <a:stretch>
            <a:fillRect/>
          </a:stretch>
        </p:blipFill>
        <p:spPr>
          <a:xfrm>
            <a:off x="0" y="0"/>
            <a:ext cx="12192000" cy="3479799"/>
          </a:xfrm>
          <a:prstGeom prst="rect">
            <a:avLst/>
          </a:prstGeom>
        </p:spPr>
      </p:pic>
      <p:sp>
        <p:nvSpPr>
          <p:cNvPr id="16" name="椭圆 15"/>
          <p:cNvSpPr/>
          <p:nvPr userDrawn="1">
            <p:custDataLst>
              <p:tags r:id="rId5"/>
            </p:custDataLst>
          </p:nvPr>
        </p:nvSpPr>
        <p:spPr>
          <a:xfrm>
            <a:off x="1385258" y="1949392"/>
            <a:ext cx="2643068" cy="2643068"/>
          </a:xfrm>
          <a:prstGeom prst="ellipse">
            <a:avLst/>
          </a:prstGeom>
          <a:gradFill>
            <a:gsLst>
              <a:gs pos="52000">
                <a:schemeClr val="accent3">
                  <a:alpha val="0"/>
                </a:schemeClr>
              </a:gs>
              <a:gs pos="0">
                <a:schemeClr val="accent3">
                  <a:alpha val="2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custDataLst>
              <p:tags r:id="rId6"/>
            </p:custDataLst>
          </p:nvPr>
        </p:nvPicPr>
        <p:blipFill rotWithShape="1">
          <a:blip r:embed="rId7"/>
          <a:srcRect t="21558" b="30014"/>
          <a:stretch>
            <a:fillRect/>
          </a:stretch>
        </p:blipFill>
        <p:spPr>
          <a:xfrm flipH="1">
            <a:off x="1571298" y="1488674"/>
            <a:ext cx="1319116" cy="648386"/>
          </a:xfrm>
          <a:prstGeom prst="rect">
            <a:avLst/>
          </a:prstGeom>
        </p:spPr>
      </p:pic>
      <p:pic>
        <p:nvPicPr>
          <p:cNvPr id="12" name="图片 11" descr="图片4"/>
          <p:cNvPicPr>
            <a:picLocks noChangeAspect="1"/>
          </p:cNvPicPr>
          <p:nvPr userDrawn="1"/>
        </p:nvPicPr>
        <p:blipFill>
          <a:blip r:embed="rId8"/>
          <a:stretch>
            <a:fillRect/>
          </a:stretch>
        </p:blipFill>
        <p:spPr>
          <a:xfrm>
            <a:off x="0" y="5767705"/>
            <a:ext cx="12192000" cy="1090295"/>
          </a:xfrm>
          <a:prstGeom prst="rect">
            <a:avLst/>
          </a:prstGeom>
        </p:spPr>
      </p:pic>
      <p:sp>
        <p:nvSpPr>
          <p:cNvPr id="7" name="日期占位符 3"/>
          <p:cNvSpPr>
            <a:spLocks noGrp="1"/>
          </p:cNvSpPr>
          <p:nvPr>
            <p:ph type="dt" sz="half" idx="10"/>
            <p:custDataLst>
              <p:tags r:id="rId9"/>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10"/>
            </p:custDataLst>
          </p:nvPr>
        </p:nvSpPr>
        <p:spPr/>
        <p:txBody>
          <a:bodyPr/>
          <a:lstStyle/>
          <a:p>
            <a:endParaRPr lang="zh-CN" altLang="en-US"/>
          </a:p>
        </p:txBody>
      </p:sp>
      <p:sp>
        <p:nvSpPr>
          <p:cNvPr id="9" name="灯片编号占位符 5"/>
          <p:cNvSpPr>
            <a:spLocks noGrp="1"/>
          </p:cNvSpPr>
          <p:nvPr>
            <p:ph type="sldNum" sz="quarter" idx="12"/>
            <p:custDataLst>
              <p:tags r:id="rId11"/>
            </p:custDataLst>
          </p:nvPr>
        </p:nvSpPr>
        <p:spPr/>
        <p:txBody>
          <a:bodyPr wrap="square">
            <a:normAutofit/>
          </a:bodyPr>
          <a:lstStyle/>
          <a:p>
            <a:fld id="{BE5F26B5-172A-4DC2-B0B7-181CFC56B87C}" type="slidenum">
              <a:rPr lang="zh-CN" altLang="en-US" smtClean="0"/>
            </a:fld>
            <a:endParaRPr lang="zh-CN" altLang="en-US"/>
          </a:p>
        </p:txBody>
      </p:sp>
      <p:sp>
        <p:nvSpPr>
          <p:cNvPr id="2" name="标题 1"/>
          <p:cNvSpPr>
            <a:spLocks noGrp="1"/>
          </p:cNvSpPr>
          <p:nvPr>
            <p:ph type="title" hasCustomPrompt="1"/>
            <p:custDataLst>
              <p:tags r:id="rId12"/>
            </p:custDataLst>
          </p:nvPr>
        </p:nvSpPr>
        <p:spPr>
          <a:xfrm>
            <a:off x="2403313" y="2556521"/>
            <a:ext cx="974203" cy="1744958"/>
          </a:xfrm>
        </p:spPr>
        <p:txBody>
          <a:bodyPr vert="eaVert" wrap="square" anchor="b">
            <a:normAutofit/>
          </a:bodyPr>
          <a:lstStyle>
            <a:lvl1pPr algn="ctr">
              <a:defRPr sz="6000">
                <a:solidFill>
                  <a:schemeClr val="tx2"/>
                </a:solidFill>
              </a:defRPr>
            </a:lvl1pPr>
          </a:lstStyle>
          <a:p>
            <a:r>
              <a:rPr lang="zh-CN" altLang="en-US" dirty="0"/>
              <a:t>标题</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custDataLst>
              <p:tags r:id="rId3"/>
            </p:custDataLst>
          </p:nvPr>
        </p:nvPicPr>
        <p:blipFill rotWithShape="1">
          <a:blip r:embed="rId4"/>
          <a:srcRect t="21558" b="30014"/>
          <a:stretch>
            <a:fillRect/>
          </a:stretch>
        </p:blipFill>
        <p:spPr>
          <a:xfrm flipH="1">
            <a:off x="1595810" y="1604477"/>
            <a:ext cx="1960190" cy="963494"/>
          </a:xfrm>
          <a:prstGeom prst="rect">
            <a:avLst/>
          </a:prstGeom>
        </p:spPr>
      </p:pic>
      <p:sp>
        <p:nvSpPr>
          <p:cNvPr id="2" name="标题 1"/>
          <p:cNvSpPr>
            <a:spLocks noGrp="1"/>
          </p:cNvSpPr>
          <p:nvPr>
            <p:ph type="title"/>
            <p:custDataLst>
              <p:tags r:id="rId5"/>
            </p:custDataLst>
          </p:nvPr>
        </p:nvSpPr>
        <p:spPr>
          <a:xfrm>
            <a:off x="1526400" y="2629171"/>
            <a:ext cx="9144000" cy="1152000"/>
          </a:xfrm>
        </p:spPr>
        <p:txBody>
          <a:bodyPr wrap="square" anchor="b">
            <a:normAutofit/>
          </a:bodyPr>
          <a:lstStyle>
            <a:lvl1pPr algn="ctr">
              <a:defRPr sz="5400"/>
            </a:lvl1pPr>
          </a:lstStyle>
          <a:p>
            <a:r>
              <a:rPr lang="zh-CN" altLang="en-US" dirty="0"/>
              <a:t>单击此处编辑母版标题样式</a:t>
            </a:r>
            <a:endParaRPr lang="zh-CN" altLang="en-US" dirty="0"/>
          </a:p>
        </p:txBody>
      </p:sp>
      <p:sp>
        <p:nvSpPr>
          <p:cNvPr id="3" name="文本占位符 2"/>
          <p:cNvSpPr>
            <a:spLocks noGrp="1"/>
          </p:cNvSpPr>
          <p:nvPr>
            <p:ph type="body" idx="1" hasCustomPrompt="1"/>
            <p:custDataLst>
              <p:tags r:id="rId6"/>
            </p:custDataLst>
          </p:nvPr>
        </p:nvSpPr>
        <p:spPr>
          <a:xfrm>
            <a:off x="1526400" y="3889171"/>
            <a:ext cx="9144000" cy="936000"/>
          </a:xfrm>
        </p:spPr>
        <p:txBody>
          <a:bodyPr wrap="square">
            <a:normAutofit/>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单击此处编辑副标题</a:t>
            </a:r>
            <a:endParaRPr lang="zh-CN" altLang="en-US" dirty="0"/>
          </a:p>
        </p:txBody>
      </p:sp>
      <p:sp>
        <p:nvSpPr>
          <p:cNvPr id="8" name="节编号 3"/>
          <p:cNvSpPr>
            <a:spLocks noGrp="1"/>
          </p:cNvSpPr>
          <p:nvPr>
            <p:ph type="body" sz="quarter" idx="13" hasCustomPrompt="1"/>
            <p:custDataLst>
              <p:tags r:id="rId7"/>
            </p:custDataLst>
          </p:nvPr>
        </p:nvSpPr>
        <p:spPr>
          <a:xfrm>
            <a:off x="4178300" y="1343971"/>
            <a:ext cx="3835400" cy="1224000"/>
          </a:xfrm>
        </p:spPr>
        <p:txBody>
          <a:bodyPr wrap="none" anchor="ctr">
            <a:normAutofit/>
          </a:bodyPr>
          <a:lstStyle>
            <a:lvl1pPr marL="0" indent="0" algn="ctr">
              <a:buNone/>
              <a:defRPr sz="6000" b="1">
                <a:gradFill>
                  <a:gsLst>
                    <a:gs pos="96330">
                      <a:schemeClr val="accent3"/>
                    </a:gs>
                    <a:gs pos="32000">
                      <a:schemeClr val="accent1"/>
                    </a:gs>
                    <a:gs pos="69000">
                      <a:schemeClr val="accent2"/>
                    </a:gs>
                  </a:gsLst>
                  <a:lin ang="13500000" scaled="1"/>
                </a:gradFill>
              </a:defRPr>
            </a:lvl1pPr>
          </a:lstStyle>
          <a:p>
            <a:pPr lvl="0"/>
            <a:r>
              <a:rPr lang="zh-CN" altLang="en-US" dirty="0"/>
              <a:t>节编号</a:t>
            </a:r>
            <a:endParaRPr lang="zh-CN" altLang="en-US" dirty="0"/>
          </a:p>
        </p:txBody>
      </p:sp>
      <p:pic>
        <p:nvPicPr>
          <p:cNvPr id="9" name="图片 8" descr="图片3"/>
          <p:cNvPicPr>
            <a:picLocks noChangeAspect="1"/>
          </p:cNvPicPr>
          <p:nvPr userDrawn="1"/>
        </p:nvPicPr>
        <p:blipFill>
          <a:blip r:embed="rId8"/>
          <a:stretch>
            <a:fillRect/>
          </a:stretch>
        </p:blipFill>
        <p:spPr>
          <a:xfrm>
            <a:off x="0" y="5231765"/>
            <a:ext cx="12192000" cy="1626235"/>
          </a:xfrm>
          <a:prstGeom prst="rect">
            <a:avLst/>
          </a:prstGeom>
        </p:spPr>
      </p:pic>
      <p:pic>
        <p:nvPicPr>
          <p:cNvPr id="10" name="图片 9" descr="图片6"/>
          <p:cNvPicPr>
            <a:picLocks noChangeAspect="1"/>
          </p:cNvPicPr>
          <p:nvPr userDrawn="1"/>
        </p:nvPicPr>
        <p:blipFill>
          <a:blip r:embed="rId9"/>
          <a:stretch>
            <a:fillRect/>
          </a:stretch>
        </p:blipFill>
        <p:spPr>
          <a:xfrm>
            <a:off x="0" y="3810"/>
            <a:ext cx="12192000" cy="3479165"/>
          </a:xfrm>
          <a:prstGeom prst="rect">
            <a:avLst/>
          </a:prstGeom>
        </p:spPr>
      </p:pic>
      <p:sp>
        <p:nvSpPr>
          <p:cNvPr id="4" name="日期占位符 4"/>
          <p:cNvSpPr>
            <a:spLocks noGrp="1"/>
          </p:cNvSpPr>
          <p:nvPr>
            <p:ph type="dt" sz="half" idx="10"/>
            <p:custDataLst>
              <p:tags r:id="rId10"/>
            </p:custDataLst>
          </p:nvPr>
        </p:nvSpPr>
        <p:spPr/>
        <p:txBody>
          <a:bodyPr wrap="square">
            <a:normAutofit/>
          </a:bodyPr>
          <a:lstStyle>
            <a:lvl1pPr>
              <a:defRPr>
                <a:solidFill>
                  <a:srgbClr val="FFFFFF"/>
                </a:solidFill>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11"/>
            </p:custDataLst>
          </p:nvPr>
        </p:nvSpPr>
        <p:spPr/>
        <p:txBody>
          <a:bodyPr/>
          <a:lstStyle>
            <a:lvl1pPr>
              <a:defRPr>
                <a:solidFill>
                  <a:srgbClr val="FFFFFF"/>
                </a:solidFill>
              </a:defRPr>
            </a:lvl1pPr>
          </a:lstStyle>
          <a:p>
            <a:endParaRPr lang="zh-CN" altLang="en-US"/>
          </a:p>
        </p:txBody>
      </p:sp>
      <p:sp>
        <p:nvSpPr>
          <p:cNvPr id="6" name="灯片编号占位符 6"/>
          <p:cNvSpPr>
            <a:spLocks noGrp="1"/>
          </p:cNvSpPr>
          <p:nvPr>
            <p:ph type="sldNum" sz="quarter" idx="12"/>
            <p:custDataLst>
              <p:tags r:id="rId12"/>
            </p:custDataLst>
          </p:nvPr>
        </p:nvSpPr>
        <p:spPr/>
        <p:txBody>
          <a:bodyPr wrap="square">
            <a:normAutofit/>
          </a:bodyPr>
          <a:lstStyle>
            <a:lvl1pPr>
              <a:defRPr>
                <a:solidFill>
                  <a:srgbClr val="FFFFFF"/>
                </a:solidFill>
              </a:defRPr>
            </a:lvl1pPr>
          </a:lstStyle>
          <a:p>
            <a:fld id="{BE5F26B5-172A-4DC2-B0B7-181CFC56B87C}"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wrap="square" lIns="0" tIns="0" rIns="0" bIns="0" rtlCol="0" anchor="b">
            <a:normAutofit/>
          </a:bodyPr>
          <a:lstStyle>
            <a:lvl1pPr>
              <a:defRPr lang="zh-CN" altLang="en-US" dirty="0"/>
            </a:lvl1pPr>
          </a:lstStyle>
          <a:p>
            <a:pPr lvl="0"/>
            <a:r>
              <a:rPr lang="zh-CN" altLang="en-US" dirty="0"/>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custDataLst>
              <p:tags r:id="rId2"/>
            </p:custDataLst>
          </p:nvPr>
        </p:nvSpPr>
        <p:spPr>
          <a:xfrm>
            <a:off x="695960" y="1194435"/>
            <a:ext cx="5323840" cy="582295"/>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3"/>
            </p:custDataLst>
          </p:nvPr>
        </p:nvSpPr>
        <p:spPr>
          <a:xfrm>
            <a:off x="69596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4"/>
            </p:custDataLst>
          </p:nvPr>
        </p:nvSpPr>
        <p:spPr>
          <a:xfrm>
            <a:off x="6172200" y="1194435"/>
            <a:ext cx="5323840" cy="582295"/>
          </a:xfrm>
        </p:spPr>
        <p:txBody>
          <a:bodyPr wrap="square"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5"/>
            </p:custDataLst>
          </p:nvPr>
        </p:nvSpPr>
        <p:spPr>
          <a:xfrm>
            <a:off x="6172200" y="1875099"/>
            <a:ext cx="5323840" cy="4300276"/>
          </a:xfrm>
        </p:spPr>
        <p:txBody>
          <a:bodyPr wrap="square">
            <a:normAutofit/>
          </a:bodyPr>
          <a:lstStyle>
            <a:lvl1pPr>
              <a:defRPr sz="2200"/>
            </a:lvl1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6"/>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wrap="square">
            <a:normAutofit/>
          </a:bodyPr>
          <a:lstStyle/>
          <a:p>
            <a:fld id="{BE5F26B5-172A-4DC2-B0B7-181CFC56B87C}" type="slidenum">
              <a:rPr lang="zh-CN" altLang="en-US" smtClean="0"/>
            </a:fld>
            <a:endParaRPr lang="zh-CN" altLang="en-US"/>
          </a:p>
        </p:txBody>
      </p:sp>
      <p:sp>
        <p:nvSpPr>
          <p:cNvPr id="10" name="标题 9"/>
          <p:cNvSpPr>
            <a:spLocks noGrp="1"/>
          </p:cNvSpPr>
          <p:nvPr>
            <p:ph type="title"/>
            <p:custDataLst>
              <p:tags r:id="rId9"/>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184" y="1983597"/>
            <a:ext cx="10515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3" name="文本占位符 2"/>
          <p:cNvSpPr>
            <a:spLocks noGrp="1"/>
          </p:cNvSpPr>
          <p:nvPr>
            <p:ph type="body" idx="1" hasCustomPrompt="1"/>
            <p:custDataLst>
              <p:tags r:id="rId2"/>
            </p:custDataLst>
          </p:nvPr>
        </p:nvSpPr>
        <p:spPr>
          <a:xfrm>
            <a:off x="695960" y="1301750"/>
            <a:ext cx="10799088" cy="405553"/>
          </a:xfrm>
        </p:spPr>
        <p:txBody>
          <a:bodyPr wrap="square" anchor="t">
            <a:norm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dirty="0"/>
              <a:t>单击此处编辑副标题</a:t>
            </a:r>
            <a:endParaRPr lang="zh-CN" altLang="en-US" dirty="0"/>
          </a:p>
        </p:txBody>
      </p:sp>
      <p:sp>
        <p:nvSpPr>
          <p:cNvPr id="7" name="日期占位符 3"/>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4"/>
            </p:custDataLst>
          </p:nvPr>
        </p:nvSpPr>
        <p:spPr/>
        <p:txBody>
          <a:bodyPr/>
          <a:lstStyle/>
          <a:p>
            <a:endParaRPr lang="zh-CN" altLang="en-US"/>
          </a:p>
        </p:txBody>
      </p:sp>
      <p:sp>
        <p:nvSpPr>
          <p:cNvPr id="9" name="灯片编号占位符 5"/>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
        <p:nvSpPr>
          <p:cNvPr id="4" name="标题 3"/>
          <p:cNvSpPr>
            <a:spLocks noGrp="1"/>
          </p:cNvSpPr>
          <p:nvPr>
            <p:ph type="title"/>
            <p:custDataLst>
              <p:tags r:id="rId6"/>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0" y="0"/>
            <a:ext cx="12192000" cy="6858000"/>
          </a:xfrm>
          <a:prstGeom prst="rect">
            <a:avLst/>
          </a:prstGeom>
          <a:gradFill>
            <a:gsLst>
              <a:gs pos="52000">
                <a:schemeClr val="bg2"/>
              </a:gs>
              <a:gs pos="100000">
                <a:schemeClr val="bg2">
                  <a:lumMod val="90000"/>
                </a:schemeClr>
              </a:gs>
            </a:gsLst>
            <a:lin ang="27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userDrawn="1">
            <p:custDataLst>
              <p:tags r:id="rId3"/>
            </p:custDataLst>
          </p:nvPr>
        </p:nvPicPr>
        <p:blipFill>
          <a:blip r:embed="rId4">
            <a:alphaModFix amt="80000"/>
          </a:blip>
          <a:stretch>
            <a:fillRect/>
          </a:stretch>
        </p:blipFill>
        <p:spPr>
          <a:xfrm>
            <a:off x="0" y="0"/>
            <a:ext cx="12192000" cy="3480816"/>
          </a:xfrm>
          <a:prstGeom prst="rect">
            <a:avLst/>
          </a:prstGeom>
        </p:spPr>
      </p:pic>
      <p:pic>
        <p:nvPicPr>
          <p:cNvPr id="19" name="图片 18"/>
          <p:cNvPicPr>
            <a:picLocks noChangeAspect="1"/>
          </p:cNvPicPr>
          <p:nvPr userDrawn="1">
            <p:custDataLst>
              <p:tags r:id="rId5"/>
            </p:custDataLst>
          </p:nvPr>
        </p:nvPicPr>
        <p:blipFill>
          <a:blip r:embed="rId6"/>
          <a:stretch>
            <a:fillRect/>
          </a:stretch>
        </p:blipFill>
        <p:spPr>
          <a:xfrm rot="19302651">
            <a:off x="7729076" y="1574667"/>
            <a:ext cx="848646" cy="986854"/>
          </a:xfrm>
          <a:prstGeom prst="rect">
            <a:avLst/>
          </a:prstGeom>
        </p:spPr>
      </p:pic>
      <p:sp>
        <p:nvSpPr>
          <p:cNvPr id="9" name="椭圆 8"/>
          <p:cNvSpPr/>
          <p:nvPr userDrawn="1">
            <p:custDataLst>
              <p:tags r:id="rId7"/>
            </p:custDataLst>
          </p:nvPr>
        </p:nvSpPr>
        <p:spPr>
          <a:xfrm>
            <a:off x="7762308" y="1554409"/>
            <a:ext cx="3543758" cy="3543758"/>
          </a:xfrm>
          <a:prstGeom prst="ellipse">
            <a:avLst/>
          </a:prstGeom>
          <a:gradFill>
            <a:gsLst>
              <a:gs pos="77000">
                <a:schemeClr val="accent3">
                  <a:alpha val="0"/>
                </a:schemeClr>
              </a:gs>
              <a:gs pos="0">
                <a:schemeClr val="accent3">
                  <a:alpha val="2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userDrawn="1">
            <p:custDataLst>
              <p:tags r:id="rId8"/>
            </p:custDataLst>
          </p:nvPr>
        </p:nvCxnSpPr>
        <p:spPr>
          <a:xfrm flipV="1">
            <a:off x="1317625" y="854075"/>
            <a:ext cx="165100" cy="0"/>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custDataLst>
              <p:tags r:id="rId9"/>
            </p:custDataLst>
          </p:nvPr>
        </p:nvCxnSpPr>
        <p:spPr>
          <a:xfrm flipV="1">
            <a:off x="1317625" y="803771"/>
            <a:ext cx="165100" cy="0"/>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custDataLst>
              <p:tags r:id="rId10"/>
            </p:custDataLst>
          </p:nvPr>
        </p:nvCxnSpPr>
        <p:spPr>
          <a:xfrm flipV="1">
            <a:off x="1317625" y="753467"/>
            <a:ext cx="165100" cy="0"/>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custDataLst>
              <p:tags r:id="rId11"/>
            </p:custDataLst>
          </p:nvPr>
        </p:nvPicPr>
        <p:blipFill rotWithShape="1">
          <a:blip r:embed="rId12"/>
          <a:srcRect r="9252" b="11656"/>
          <a:stretch>
            <a:fillRect/>
          </a:stretch>
        </p:blipFill>
        <p:spPr>
          <a:xfrm>
            <a:off x="6803443" y="1554409"/>
            <a:ext cx="5388557" cy="5245792"/>
          </a:xfrm>
          <a:prstGeom prst="rect">
            <a:avLst/>
          </a:prstGeom>
        </p:spPr>
      </p:pic>
      <p:pic>
        <p:nvPicPr>
          <p:cNvPr id="8" name="图片 7" descr="图片1"/>
          <p:cNvPicPr>
            <a:picLocks noChangeAspect="1"/>
          </p:cNvPicPr>
          <p:nvPr userDrawn="1">
            <p:custDataLst>
              <p:tags r:id="rId13"/>
            </p:custDataLst>
          </p:nvPr>
        </p:nvPicPr>
        <p:blipFill>
          <a:blip r:embed="rId14"/>
          <a:stretch>
            <a:fillRect/>
          </a:stretch>
        </p:blipFill>
        <p:spPr>
          <a:xfrm>
            <a:off x="0" y="5433060"/>
            <a:ext cx="12192000" cy="1424940"/>
          </a:xfrm>
          <a:prstGeom prst="rect">
            <a:avLst/>
          </a:prstGeom>
        </p:spPr>
      </p:pic>
      <p:sp>
        <p:nvSpPr>
          <p:cNvPr id="4" name="日期占位符 3"/>
          <p:cNvSpPr>
            <a:spLocks noGrp="1"/>
          </p:cNvSpPr>
          <p:nvPr>
            <p:ph type="dt" sz="half" idx="10"/>
            <p:custDataLst>
              <p:tags r:id="rId15"/>
            </p:custDataLst>
          </p:nvPr>
        </p:nvSpPr>
        <p:spPr/>
        <p:txBody>
          <a:bodyPr wrap="square">
            <a:normAutofit/>
          </a:bodyPr>
          <a:lstStyle>
            <a:lvl1pPr>
              <a:defRPr>
                <a:solidFill>
                  <a:srgbClr val="FFFFFF"/>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16"/>
            </p:custDataLst>
          </p:nvPr>
        </p:nvSpPr>
        <p:spPr/>
        <p:txBody>
          <a:bodyPr/>
          <a:lstStyle>
            <a:lvl1pPr>
              <a:defRPr>
                <a:solidFill>
                  <a:srgbClr val="FFFFFF"/>
                </a:solidFill>
              </a:defRPr>
            </a:lvl1pPr>
          </a:lstStyle>
          <a:p>
            <a:endParaRPr lang="zh-CN" altLang="en-US"/>
          </a:p>
        </p:txBody>
      </p:sp>
      <p:sp>
        <p:nvSpPr>
          <p:cNvPr id="6" name="灯片编号占位符 5"/>
          <p:cNvSpPr>
            <a:spLocks noGrp="1"/>
          </p:cNvSpPr>
          <p:nvPr>
            <p:ph type="sldNum" sz="quarter" idx="12"/>
            <p:custDataLst>
              <p:tags r:id="rId17"/>
            </p:custDataLst>
          </p:nvPr>
        </p:nvSpPr>
        <p:spPr>
          <a:xfrm>
            <a:off x="8610600" y="6356350"/>
            <a:ext cx="2743200" cy="365125"/>
          </a:xfrm>
        </p:spPr>
        <p:txBody>
          <a:bodyPr wrap="square">
            <a:normAutofit/>
          </a:bodyPr>
          <a:lstStyle>
            <a:lvl1pPr>
              <a:defRPr>
                <a:solidFill>
                  <a:srgbClr val="FFFFFF"/>
                </a:solidFill>
              </a:defRPr>
            </a:lvl1pPr>
          </a:lstStyle>
          <a:p>
            <a:fld id="{BE5F26B5-172A-4DC2-B0B7-181CFC56B87C}" type="slidenum">
              <a:rPr lang="zh-CN" altLang="en-US" smtClean="0"/>
            </a:fld>
            <a:endParaRPr lang="zh-CN" altLang="en-US"/>
          </a:p>
        </p:txBody>
      </p:sp>
      <p:sp>
        <p:nvSpPr>
          <p:cNvPr id="2" name="标题 1"/>
          <p:cNvSpPr>
            <a:spLocks noGrp="1"/>
          </p:cNvSpPr>
          <p:nvPr>
            <p:ph type="ctrTitle"/>
            <p:custDataLst>
              <p:tags r:id="rId18"/>
            </p:custDataLst>
          </p:nvPr>
        </p:nvSpPr>
        <p:spPr>
          <a:xfrm>
            <a:off x="1273038" y="1341529"/>
            <a:ext cx="5257800" cy="2114471"/>
          </a:xfrm>
        </p:spPr>
        <p:txBody>
          <a:bodyPr wrap="square" anchor="b">
            <a:normAutofit/>
          </a:bodyPr>
          <a:lstStyle>
            <a:lvl1pPr algn="l">
              <a:lnSpc>
                <a:spcPct val="100000"/>
              </a:lnSpc>
              <a:defRPr sz="6000"/>
            </a:lvl1pPr>
          </a:lstStyle>
          <a:p>
            <a:r>
              <a:rPr lang="zh-CN" altLang="en-US" dirty="0"/>
              <a:t>单击此处编辑母版标题样式</a:t>
            </a:r>
            <a:endParaRPr lang="zh-CN" altLang="en-US" dirty="0"/>
          </a:p>
        </p:txBody>
      </p:sp>
      <p:sp>
        <p:nvSpPr>
          <p:cNvPr id="3" name="副标题 2"/>
          <p:cNvSpPr>
            <a:spLocks noGrp="1"/>
          </p:cNvSpPr>
          <p:nvPr>
            <p:ph type="subTitle" idx="1" hasCustomPrompt="1"/>
            <p:custDataLst>
              <p:tags r:id="rId19"/>
            </p:custDataLst>
          </p:nvPr>
        </p:nvSpPr>
        <p:spPr>
          <a:xfrm>
            <a:off x="1273038" y="3600000"/>
            <a:ext cx="5257800" cy="972000"/>
          </a:xfrm>
        </p:spPr>
        <p:txBody>
          <a:bodyPr wrap="square">
            <a:normAutofit/>
          </a:bodyPr>
          <a:lstStyle>
            <a:lvl1pPr marL="0" indent="0" algn="l">
              <a:lnSpc>
                <a:spcPct val="100000"/>
              </a:lnSpc>
              <a:buNone/>
              <a:defRPr sz="40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24" name="署名占位符 10"/>
          <p:cNvSpPr>
            <a:spLocks noGrp="1"/>
          </p:cNvSpPr>
          <p:nvPr>
            <p:ph type="body" sz="quarter" idx="17" hasCustomPrompt="1"/>
            <p:custDataLst>
              <p:tags r:id="rId20"/>
            </p:custDataLst>
          </p:nvPr>
        </p:nvSpPr>
        <p:spPr>
          <a:xfrm>
            <a:off x="1273038" y="4723225"/>
            <a:ext cx="2880000" cy="504000"/>
          </a:xfrm>
          <a:prstGeom prst="roundRect">
            <a:avLst>
              <a:gd name="adj" fmla="val 50000"/>
            </a:avLst>
          </a:prstGeom>
          <a:gradFill flip="none" rotWithShape="1">
            <a:gsLst>
              <a:gs pos="96330">
                <a:schemeClr val="accent3"/>
              </a:gs>
              <a:gs pos="27000">
                <a:schemeClr val="accent1"/>
              </a:gs>
            </a:gsLst>
            <a:lin ang="13500000" scaled="1"/>
            <a:tileRect/>
          </a:gradFill>
        </p:spPr>
        <p:txBody>
          <a:bodyPr wrap="square" anchor="ctr">
            <a:normAutofit/>
          </a:bodyPr>
          <a:lstStyle>
            <a:lvl1pPr marL="0" indent="0" algn="ctr">
              <a:lnSpc>
                <a:spcPct val="100000"/>
              </a:lnSpc>
              <a:buNone/>
              <a:defRPr sz="1400" b="1">
                <a:solidFill>
                  <a:srgbClr val="FFFFFF"/>
                </a:solidFill>
              </a:defRPr>
            </a:lvl1pPr>
          </a:lstStyle>
          <a:p>
            <a:pPr lvl="0"/>
            <a:r>
              <a:rPr lang="zh-CN" altLang="en-US" dirty="0"/>
              <a:t>署名</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184" y="523097"/>
            <a:ext cx="10515600" cy="1325563"/>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184" y="1983597"/>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8039" y="516256"/>
            <a:ext cx="10515890" cy="1324340"/>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39" y="1935192"/>
            <a:ext cx="5163349"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8039" y="2818085"/>
            <a:ext cx="5163349"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66931" y="1935192"/>
            <a:ext cx="5186998" cy="8277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66931" y="2818085"/>
            <a:ext cx="5186998" cy="352369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8184" y="723122"/>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1584" y="723123"/>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8184" y="2323322"/>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884" y="523097"/>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184" y="523097"/>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image" Target="../media/image1.png"/><Relationship Id="rId3" Type="http://schemas.openxmlformats.org/officeDocument/2006/relationships/tags" Target="../tags/tag10.xml"/><Relationship Id="rId2" Type="http://schemas.openxmlformats.org/officeDocument/2006/relationships/tags" Target="../tags/tag9.xml"/><Relationship Id="rId13" Type="http://schemas.openxmlformats.org/officeDocument/2006/relationships/theme" Target="../theme/theme2.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image" Target="../media/image1.png"/><Relationship Id="rId3" Type="http://schemas.openxmlformats.org/officeDocument/2006/relationships/tags" Target="../tags/tag23.xml"/><Relationship Id="rId2" Type="http://schemas.openxmlformats.org/officeDocument/2006/relationships/tags" Target="../tags/tag22.xml"/><Relationship Id="rId13" Type="http://schemas.openxmlformats.org/officeDocument/2006/relationships/theme" Target="../theme/theme3.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3" Type="http://schemas.openxmlformats.org/officeDocument/2006/relationships/theme" Target="../theme/theme4.xml"/><Relationship Id="rId22" Type="http://schemas.openxmlformats.org/officeDocument/2006/relationships/tags" Target="../tags/tag119.xml"/><Relationship Id="rId21" Type="http://schemas.openxmlformats.org/officeDocument/2006/relationships/tags" Target="../tags/tag118.xml"/><Relationship Id="rId20" Type="http://schemas.openxmlformats.org/officeDocument/2006/relationships/tags" Target="../tags/tag117.xml"/><Relationship Id="rId2" Type="http://schemas.openxmlformats.org/officeDocument/2006/relationships/slideLayout" Target="../slideLayouts/slideLayout14.xml"/><Relationship Id="rId19" Type="http://schemas.openxmlformats.org/officeDocument/2006/relationships/image" Target="../media/image4.png"/><Relationship Id="rId18" Type="http://schemas.openxmlformats.org/officeDocument/2006/relationships/tags" Target="../tags/tag116.xml"/><Relationship Id="rId17" Type="http://schemas.openxmlformats.org/officeDocument/2006/relationships/tags" Target="../tags/tag115.xml"/><Relationship Id="rId16" Type="http://schemas.openxmlformats.org/officeDocument/2006/relationships/tags" Target="../tags/tag114.xml"/><Relationship Id="rId15" Type="http://schemas.openxmlformats.org/officeDocument/2006/relationships/tags" Target="../tags/tag113.xml"/><Relationship Id="rId14" Type="http://schemas.openxmlformats.org/officeDocument/2006/relationships/image" Target="../media/image1.png"/><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168" y="523113"/>
            <a:ext cx="10515600" cy="1325563"/>
          </a:xfrm>
          <a:prstGeom prst="rect">
            <a:avLst/>
          </a:prstGeom>
        </p:spPr>
        <p:txBody>
          <a:bodyPr vert="horz" lIns="91440" tIns="45720" rIns="91440" bIns="45720" rtlCol="0" anchor="ctr">
            <a:no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168" y="1983613"/>
            <a:ext cx="10515600" cy="4351338"/>
          </a:xfrm>
          <a:prstGeom prst="rect">
            <a:avLst/>
          </a:prstGeom>
        </p:spPr>
        <p:txBody>
          <a:bodyPr vert="horz" lIns="91440" tIns="45720" rIns="91440" bIns="45720" rtlCol="0">
            <a:no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a:p>
            <a:pPr lvl="5"/>
            <a:r>
              <a:rPr lang="zh-CN" altLang="en-US" dirty="0"/>
              <a:t>第六级</a:t>
            </a:r>
            <a:endParaRPr lang="en-US" altLang="zh-CN" dirty="0"/>
          </a:p>
          <a:p>
            <a:pPr marL="2971800" marR="0" lvl="6"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第七级</a:t>
            </a:r>
            <a:endParaRPr lang="en-US" altLang="zh-CN" dirty="0"/>
          </a:p>
          <a:p>
            <a:pPr marL="3429000" marR="0" lvl="7"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第八级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r>
              <a:rPr lang="zh-CN" altLang="en-US" dirty="0"/>
              <a:t>第九级</a:t>
            </a:r>
            <a:endParaRPr lang="en-US" altLang="zh-CN" dirty="0"/>
          </a:p>
          <a:p>
            <a:pPr marL="3886200" marR="0" lvl="8"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a:pPr>
            <a:endParaRPr lang="en-US" altLang="zh-CN" dirty="0"/>
          </a:p>
          <a:p>
            <a:pPr lvl="5"/>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charset="-122"/>
          <a:ea typeface="微软雅黑" panose="020B050302020402020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charset="-122"/>
          <a:ea typeface="微软雅黑" panose="020B0503020204020204" charset="-122"/>
          <a:cs typeface="+mn-cs"/>
        </a:defRPr>
      </a:lvl5pPr>
      <a:lvl6pPr marL="25146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defRPr lang="zh-CN" altLang="en-US" sz="2400" kern="1200" dirty="0">
          <a:solidFill>
            <a:schemeClr val="tx1"/>
          </a:solidFill>
          <a:latin typeface="微软雅黑" panose="020B0503020204020204" charset="-122"/>
          <a:ea typeface="微软雅黑" panose="020B050302020402020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US" altLang="zh-CN" sz="2400" kern="1200" dirty="0" smtClean="0">
          <a:solidFill>
            <a:schemeClr val="tx1"/>
          </a:solidFill>
          <a:latin typeface="微软雅黑" panose="020B0503020204020204" charset="-122"/>
          <a:ea typeface="微软雅黑" panose="020B0503020204020204" charset="-122"/>
          <a:cs typeface="+mn-cs"/>
        </a:defRPr>
      </a:lvl8pPr>
      <a:lvl9pPr marL="3657600" indent="0" algn="l" defTabSz="914400" rtl="0" eaLnBrk="1" latinLnBrk="0" hangingPunct="1">
        <a:lnSpc>
          <a:spcPct val="90000"/>
        </a:lnSpc>
        <a:spcBef>
          <a:spcPts val="500"/>
        </a:spcBef>
        <a:buFont typeface="Arial" panose="020B0604020202020204" pitchFamily="34" charset="0"/>
        <a:buNone/>
        <a:defRPr lang="en-US" altLang="zh-CN" sz="2400" kern="1200" dirty="0" smtClean="0">
          <a:solidFill>
            <a:schemeClr val="tx1"/>
          </a:solidFill>
          <a:latin typeface="微软雅黑" panose="020B0503020204020204" charset="-122"/>
          <a:ea typeface="微软雅黑" panose="020B0503020204020204" charset="-122"/>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custDataLst>
              <p:tags r:id="rId3"/>
            </p:custDataLst>
          </p:nvPr>
        </p:nvPicPr>
        <p:blipFill rotWithShape="1">
          <a:blip r:embed="rId4"/>
          <a:srcRect t="21558" b="30014"/>
          <a:stretch>
            <a:fillRect/>
          </a:stretch>
        </p:blipFill>
        <p:spPr>
          <a:xfrm>
            <a:off x="10412913" y="320400"/>
            <a:ext cx="1464811" cy="720000"/>
          </a:xfrm>
          <a:prstGeom prst="rect">
            <a:avLst/>
          </a:prstGeom>
        </p:spPr>
      </p:pic>
      <p:sp>
        <p:nvSpPr>
          <p:cNvPr id="4" name="日期占位符 3"/>
          <p:cNvSpPr>
            <a:spLocks noGrp="1"/>
          </p:cNvSpPr>
          <p:nvPr>
            <p:ph type="dt" sz="half" idx="2"/>
            <p:custDataLst>
              <p:tags r:id="rId5"/>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7"/>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pic>
        <p:nvPicPr>
          <p:cNvPr id="13" name="图片 12"/>
          <p:cNvPicPr>
            <a:picLocks noChangeAspect="1"/>
          </p:cNvPicPr>
          <p:nvPr userDrawn="1">
            <p:custDataLst>
              <p:tags r:id="rId8"/>
            </p:custDataLst>
          </p:nvPr>
        </p:nvPicPr>
        <p:blipFill>
          <a:blip r:embed="rId9"/>
          <a:stretch>
            <a:fillRect/>
          </a:stretch>
        </p:blipFill>
        <p:spPr>
          <a:xfrm>
            <a:off x="0" y="0"/>
            <a:ext cx="12192000" cy="4773168"/>
          </a:xfrm>
          <a:prstGeom prst="rect">
            <a:avLst/>
          </a:prstGeom>
        </p:spPr>
      </p:pic>
      <p:sp>
        <p:nvSpPr>
          <p:cNvPr id="2" name="标题占位符 1"/>
          <p:cNvSpPr>
            <a:spLocks noGrp="1"/>
          </p:cNvSpPr>
          <p:nvPr>
            <p:ph type="title"/>
            <p:custDataLst>
              <p:tags r:id="rId10"/>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1"/>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custDataLst>
              <p:tags r:id="rId3"/>
            </p:custDataLst>
          </p:nvPr>
        </p:nvPicPr>
        <p:blipFill rotWithShape="1">
          <a:blip r:embed="rId4"/>
          <a:srcRect t="21558" b="30014"/>
          <a:stretch>
            <a:fillRect/>
          </a:stretch>
        </p:blipFill>
        <p:spPr>
          <a:xfrm>
            <a:off x="10412913" y="320400"/>
            <a:ext cx="1464811" cy="720000"/>
          </a:xfrm>
          <a:prstGeom prst="rect">
            <a:avLst/>
          </a:prstGeom>
        </p:spPr>
      </p:pic>
      <p:sp>
        <p:nvSpPr>
          <p:cNvPr id="4" name="日期占位符 3"/>
          <p:cNvSpPr>
            <a:spLocks noGrp="1"/>
          </p:cNvSpPr>
          <p:nvPr>
            <p:ph type="dt" sz="half" idx="2"/>
            <p:custDataLst>
              <p:tags r:id="rId5"/>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7"/>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pic>
        <p:nvPicPr>
          <p:cNvPr id="13" name="图片 12"/>
          <p:cNvPicPr>
            <a:picLocks noChangeAspect="1"/>
          </p:cNvPicPr>
          <p:nvPr userDrawn="1">
            <p:custDataLst>
              <p:tags r:id="rId8"/>
            </p:custDataLst>
          </p:nvPr>
        </p:nvPicPr>
        <p:blipFill>
          <a:blip r:embed="rId9"/>
          <a:stretch>
            <a:fillRect/>
          </a:stretch>
        </p:blipFill>
        <p:spPr>
          <a:xfrm>
            <a:off x="0" y="0"/>
            <a:ext cx="12192000" cy="4773168"/>
          </a:xfrm>
          <a:prstGeom prst="rect">
            <a:avLst/>
          </a:prstGeom>
        </p:spPr>
      </p:pic>
      <p:sp>
        <p:nvSpPr>
          <p:cNvPr id="2" name="标题占位符 1"/>
          <p:cNvSpPr>
            <a:spLocks noGrp="1"/>
          </p:cNvSpPr>
          <p:nvPr>
            <p:ph type="title"/>
            <p:custDataLst>
              <p:tags r:id="rId10"/>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1"/>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KSO_TEMPLATE" hidden="1"/>
          <p:cNvSpPr/>
          <p:nvPr userDrawn="1">
            <p:custDataLst>
              <p:tags r:id="rId1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矩形 7"/>
          <p:cNvSpPr/>
          <p:nvPr userDrawn="1">
            <p:custDataLst>
              <p:tags r:id="rId12"/>
            </p:custDataLst>
          </p:nvPr>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custDataLst>
              <p:tags r:id="rId13"/>
            </p:custDataLst>
          </p:nvPr>
        </p:nvPicPr>
        <p:blipFill rotWithShape="1">
          <a:blip r:embed="rId14"/>
          <a:srcRect t="21558" b="30014"/>
          <a:stretch>
            <a:fillRect/>
          </a:stretch>
        </p:blipFill>
        <p:spPr>
          <a:xfrm>
            <a:off x="10412913" y="320400"/>
            <a:ext cx="1464811" cy="720000"/>
          </a:xfrm>
          <a:prstGeom prst="rect">
            <a:avLst/>
          </a:prstGeom>
        </p:spPr>
      </p:pic>
      <p:sp>
        <p:nvSpPr>
          <p:cNvPr id="4" name="日期占位符 3"/>
          <p:cNvSpPr>
            <a:spLocks noGrp="1"/>
          </p:cNvSpPr>
          <p:nvPr>
            <p:ph type="dt" sz="half" idx="2"/>
            <p:custDataLst>
              <p:tags r:id="rId15"/>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pic>
        <p:nvPicPr>
          <p:cNvPr id="13" name="图片 12"/>
          <p:cNvPicPr>
            <a:picLocks noChangeAspect="1"/>
          </p:cNvPicPr>
          <p:nvPr userDrawn="1">
            <p:custDataLst>
              <p:tags r:id="rId18"/>
            </p:custDataLst>
          </p:nvPr>
        </p:nvPicPr>
        <p:blipFill>
          <a:blip r:embed="rId19"/>
          <a:stretch>
            <a:fillRect/>
          </a:stretch>
        </p:blipFill>
        <p:spPr>
          <a:xfrm>
            <a:off x="0" y="0"/>
            <a:ext cx="12192000" cy="4773168"/>
          </a:xfrm>
          <a:prstGeom prst="rect">
            <a:avLst/>
          </a:prstGeom>
        </p:spPr>
      </p:pic>
      <p:sp>
        <p:nvSpPr>
          <p:cNvPr id="2" name="标题占位符 1"/>
          <p:cNvSpPr>
            <a:spLocks noGrp="1"/>
          </p:cNvSpPr>
          <p:nvPr>
            <p:ph type="title"/>
            <p:custDataLst>
              <p:tags r:id="rId20"/>
            </p:custDataLst>
          </p:nvPr>
        </p:nvSpPr>
        <p:spPr>
          <a:xfrm>
            <a:off x="695960" y="360000"/>
            <a:ext cx="10800000" cy="720000"/>
          </a:xfrm>
          <a:prstGeom prst="rect">
            <a:avLst/>
          </a:prstGeom>
        </p:spPr>
        <p:txBody>
          <a:bodyPr vert="horz" wrap="square" lIns="0" tIns="0" rIns="0" bIns="0" rtlCol="0" anchor="b">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KSO_TEMPLATE" hidden="1"/>
          <p:cNvSpPr/>
          <p:nvPr userDrawn="1">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100000"/>
        </a:lnSpc>
        <a:spcBef>
          <a:spcPct val="0"/>
        </a:spcBef>
        <a:buNone/>
        <a:defRPr sz="3200" b="1" kern="1200">
          <a:solidFill>
            <a:schemeClr val="tx2"/>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3.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2.xml"/><Relationship Id="rId3" Type="http://schemas.openxmlformats.org/officeDocument/2006/relationships/tags" Target="../tags/tag200.xml"/><Relationship Id="rId2" Type="http://schemas.openxmlformats.org/officeDocument/2006/relationships/image" Target="../media/image32.jpeg"/><Relationship Id="rId1" Type="http://schemas.openxmlformats.org/officeDocument/2006/relationships/tags" Target="../tags/tag199.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1.xml"/><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tags" Target="../tags/tag206.xml"/><Relationship Id="rId3" Type="http://schemas.openxmlformats.org/officeDocument/2006/relationships/image" Target="../media/image33.jpeg"/><Relationship Id="rId2" Type="http://schemas.openxmlformats.org/officeDocument/2006/relationships/tags" Target="../tags/tag205.xml"/><Relationship Id="rId1" Type="http://schemas.openxmlformats.org/officeDocument/2006/relationships/tags" Target="../tags/tag204.xml"/></Relationships>
</file>

<file path=ppt/slides/_rels/slide13.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tags" Target="../tags/tag214.xml"/><Relationship Id="rId7" Type="http://schemas.openxmlformats.org/officeDocument/2006/relationships/tags" Target="../tags/tag213.xml"/><Relationship Id="rId6" Type="http://schemas.openxmlformats.org/officeDocument/2006/relationships/tags" Target="../tags/tag212.xml"/><Relationship Id="rId5" Type="http://schemas.openxmlformats.org/officeDocument/2006/relationships/tags" Target="../tags/tag211.xml"/><Relationship Id="rId4" Type="http://schemas.openxmlformats.org/officeDocument/2006/relationships/tags" Target="../tags/tag210.xml"/><Relationship Id="rId3" Type="http://schemas.openxmlformats.org/officeDocument/2006/relationships/tags" Target="../tags/tag209.xml"/><Relationship Id="rId23" Type="http://schemas.openxmlformats.org/officeDocument/2006/relationships/notesSlide" Target="../notesSlides/notesSlide13.xml"/><Relationship Id="rId22" Type="http://schemas.openxmlformats.org/officeDocument/2006/relationships/slideLayout" Target="../slideLayouts/slideLayout12.xml"/><Relationship Id="rId21" Type="http://schemas.openxmlformats.org/officeDocument/2006/relationships/tags" Target="../tags/tag226.xml"/><Relationship Id="rId20" Type="http://schemas.openxmlformats.org/officeDocument/2006/relationships/image" Target="../media/image34.jpeg"/><Relationship Id="rId2" Type="http://schemas.openxmlformats.org/officeDocument/2006/relationships/tags" Target="../tags/tag208.xml"/><Relationship Id="rId19" Type="http://schemas.openxmlformats.org/officeDocument/2006/relationships/tags" Target="../tags/tag225.xml"/><Relationship Id="rId18" Type="http://schemas.openxmlformats.org/officeDocument/2006/relationships/tags" Target="../tags/tag224.xml"/><Relationship Id="rId17" Type="http://schemas.openxmlformats.org/officeDocument/2006/relationships/tags" Target="../tags/tag223.xml"/><Relationship Id="rId16" Type="http://schemas.openxmlformats.org/officeDocument/2006/relationships/tags" Target="../tags/tag222.xml"/><Relationship Id="rId15" Type="http://schemas.openxmlformats.org/officeDocument/2006/relationships/tags" Target="../tags/tag221.xml"/><Relationship Id="rId14" Type="http://schemas.openxmlformats.org/officeDocument/2006/relationships/tags" Target="../tags/tag220.xml"/><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tags" Target="../tags/tag207.xml"/></Relationships>
</file>

<file path=ppt/slides/_rels/slide14.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image" Target="../media/image36.svg"/><Relationship Id="rId7" Type="http://schemas.openxmlformats.org/officeDocument/2006/relationships/image" Target="../media/image35.png"/><Relationship Id="rId6" Type="http://schemas.openxmlformats.org/officeDocument/2006/relationships/tags" Target="../tags/tag232.xml"/><Relationship Id="rId5" Type="http://schemas.openxmlformats.org/officeDocument/2006/relationships/tags" Target="../tags/tag231.xml"/><Relationship Id="rId4" Type="http://schemas.openxmlformats.org/officeDocument/2006/relationships/tags" Target="../tags/tag230.xml"/><Relationship Id="rId3" Type="http://schemas.openxmlformats.org/officeDocument/2006/relationships/tags" Target="../tags/tag229.xml"/><Relationship Id="rId2" Type="http://schemas.openxmlformats.org/officeDocument/2006/relationships/tags" Target="../tags/tag228.xml"/><Relationship Id="rId14" Type="http://schemas.openxmlformats.org/officeDocument/2006/relationships/notesSlide" Target="../notesSlides/notesSlide14.xml"/><Relationship Id="rId13" Type="http://schemas.openxmlformats.org/officeDocument/2006/relationships/slideLayout" Target="../slideLayouts/slideLayout12.xml"/><Relationship Id="rId12" Type="http://schemas.openxmlformats.org/officeDocument/2006/relationships/tags" Target="../tags/tag234.xml"/><Relationship Id="rId11" Type="http://schemas.openxmlformats.org/officeDocument/2006/relationships/image" Target="../media/image38.svg"/><Relationship Id="rId10" Type="http://schemas.openxmlformats.org/officeDocument/2006/relationships/image" Target="../media/image37.png"/><Relationship Id="rId1" Type="http://schemas.openxmlformats.org/officeDocument/2006/relationships/tags" Target="../tags/tag227.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3.xml"/><Relationship Id="rId5" Type="http://schemas.openxmlformats.org/officeDocument/2006/relationships/tags" Target="../tags/tag239.xml"/><Relationship Id="rId4" Type="http://schemas.openxmlformats.org/officeDocument/2006/relationships/tags" Target="../tags/tag238.xml"/><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tags" Target="../tags/tag235.xml"/></Relationships>
</file>

<file path=ppt/slides/_rels/slide2.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5" Type="http://schemas.openxmlformats.org/officeDocument/2006/relationships/notesSlide" Target="../notesSlides/notesSlide2.xml"/><Relationship Id="rId14" Type="http://schemas.openxmlformats.org/officeDocument/2006/relationships/slideLayout" Target="../slideLayouts/slideLayout12.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tags" Target="../tags/tag124.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1.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tags" Target="../tags/tag137.xml"/></Relationships>
</file>

<file path=ppt/slides/_rels/slide4.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tags" Target="../tags/tag143.xml"/><Relationship Id="rId7" Type="http://schemas.openxmlformats.org/officeDocument/2006/relationships/image" Target="../media/image14.svg"/><Relationship Id="rId6" Type="http://schemas.openxmlformats.org/officeDocument/2006/relationships/image" Target="../media/image13.png"/><Relationship Id="rId5" Type="http://schemas.openxmlformats.org/officeDocument/2006/relationships/tags" Target="../tags/tag142.xml"/><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tags" Target="../tags/tag141.xml"/><Relationship Id="rId18" Type="http://schemas.openxmlformats.org/officeDocument/2006/relationships/notesSlide" Target="../notesSlides/notesSlide4.xml"/><Relationship Id="rId17" Type="http://schemas.openxmlformats.org/officeDocument/2006/relationships/slideLayout" Target="../slideLayouts/slideLayout12.xml"/><Relationship Id="rId16" Type="http://schemas.openxmlformats.org/officeDocument/2006/relationships/tags" Target="../tags/tag148.xml"/><Relationship Id="rId15" Type="http://schemas.openxmlformats.org/officeDocument/2006/relationships/image" Target="../media/image17.jpeg"/><Relationship Id="rId14" Type="http://schemas.openxmlformats.org/officeDocument/2006/relationships/tags" Target="../tags/tag147.xml"/><Relationship Id="rId13" Type="http://schemas.openxmlformats.org/officeDocument/2006/relationships/tags" Target="../tags/tag146.xml"/><Relationship Id="rId12" Type="http://schemas.openxmlformats.org/officeDocument/2006/relationships/tags" Target="../tags/tag145.xml"/><Relationship Id="rId11" Type="http://schemas.openxmlformats.org/officeDocument/2006/relationships/tags" Target="../tags/tag144.xml"/><Relationship Id="rId10" Type="http://schemas.openxmlformats.org/officeDocument/2006/relationships/image" Target="../media/image16.svg"/><Relationship Id="rId1" Type="http://schemas.openxmlformats.org/officeDocument/2006/relationships/tags" Target="../tags/tag140.xml"/></Relationships>
</file>

<file path=ppt/slides/_rels/slide5.xml.rels><?xml version="1.0" encoding="UTF-8" standalone="yes"?>
<Relationships xmlns="http://schemas.openxmlformats.org/package/2006/relationships"><Relationship Id="rId9" Type="http://schemas.openxmlformats.org/officeDocument/2006/relationships/tags" Target="../tags/tag155.xml"/><Relationship Id="rId8" Type="http://schemas.openxmlformats.org/officeDocument/2006/relationships/tags" Target="../tags/tag154.xml"/><Relationship Id="rId7" Type="http://schemas.openxmlformats.org/officeDocument/2006/relationships/image" Target="../media/image19.svg"/><Relationship Id="rId6" Type="http://schemas.openxmlformats.org/officeDocument/2006/relationships/image" Target="../media/image18.png"/><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0" Type="http://schemas.openxmlformats.org/officeDocument/2006/relationships/notesSlide" Target="../notesSlides/notesSlide5.xml"/><Relationship Id="rId2" Type="http://schemas.openxmlformats.org/officeDocument/2006/relationships/tags" Target="../tags/tag150.xml"/><Relationship Id="rId19" Type="http://schemas.openxmlformats.org/officeDocument/2006/relationships/slideLayout" Target="../slideLayouts/slideLayout12.xml"/><Relationship Id="rId18" Type="http://schemas.openxmlformats.org/officeDocument/2006/relationships/tags" Target="../tags/tag160.xml"/><Relationship Id="rId17" Type="http://schemas.openxmlformats.org/officeDocument/2006/relationships/image" Target="../media/image23.png"/><Relationship Id="rId16" Type="http://schemas.openxmlformats.org/officeDocument/2006/relationships/image" Target="../media/image22.jpeg"/><Relationship Id="rId15" Type="http://schemas.openxmlformats.org/officeDocument/2006/relationships/image" Target="../media/image21.svg"/><Relationship Id="rId14" Type="http://schemas.openxmlformats.org/officeDocument/2006/relationships/image" Target="../media/image20.png"/><Relationship Id="rId13" Type="http://schemas.openxmlformats.org/officeDocument/2006/relationships/tags" Target="../tags/tag159.xml"/><Relationship Id="rId12" Type="http://schemas.openxmlformats.org/officeDocument/2006/relationships/tags" Target="../tags/tag158.xml"/><Relationship Id="rId11" Type="http://schemas.openxmlformats.org/officeDocument/2006/relationships/tags" Target="../tags/tag157.xml"/><Relationship Id="rId10" Type="http://schemas.openxmlformats.org/officeDocument/2006/relationships/tags" Target="../tags/tag156.xml"/><Relationship Id="rId1" Type="http://schemas.openxmlformats.org/officeDocument/2006/relationships/tags" Target="../tags/tag149.xml"/></Relationships>
</file>

<file path=ppt/slides/_rels/slide6.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image" Target="../media/image19.svg"/><Relationship Id="rId6" Type="http://schemas.openxmlformats.org/officeDocument/2006/relationships/image" Target="../media/image18.png"/><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0" Type="http://schemas.openxmlformats.org/officeDocument/2006/relationships/notesSlide" Target="../notesSlides/notesSlide6.xml"/><Relationship Id="rId2" Type="http://schemas.openxmlformats.org/officeDocument/2006/relationships/tags" Target="../tags/tag162.xml"/><Relationship Id="rId19" Type="http://schemas.openxmlformats.org/officeDocument/2006/relationships/slideLayout" Target="../slideLayouts/slideLayout12.xml"/><Relationship Id="rId18" Type="http://schemas.openxmlformats.org/officeDocument/2006/relationships/tags" Target="../tags/tag172.xml"/><Relationship Id="rId17" Type="http://schemas.openxmlformats.org/officeDocument/2006/relationships/image" Target="../media/image25.jpeg"/><Relationship Id="rId16" Type="http://schemas.openxmlformats.org/officeDocument/2006/relationships/image" Target="../media/image24.png"/><Relationship Id="rId15" Type="http://schemas.openxmlformats.org/officeDocument/2006/relationships/image" Target="../media/image21.svg"/><Relationship Id="rId14" Type="http://schemas.openxmlformats.org/officeDocument/2006/relationships/image" Target="../media/image20.png"/><Relationship Id="rId13" Type="http://schemas.openxmlformats.org/officeDocument/2006/relationships/tags" Target="../tags/tag171.xml"/><Relationship Id="rId12" Type="http://schemas.openxmlformats.org/officeDocument/2006/relationships/tags" Target="../tags/tag170.xml"/><Relationship Id="rId11" Type="http://schemas.openxmlformats.org/officeDocument/2006/relationships/tags" Target="../tags/tag169.xml"/><Relationship Id="rId10" Type="http://schemas.openxmlformats.org/officeDocument/2006/relationships/tags" Target="../tags/tag168.xml"/><Relationship Id="rId1" Type="http://schemas.openxmlformats.org/officeDocument/2006/relationships/tags" Target="../tags/tag161.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1.xml"/><Relationship Id="rId3" Type="http://schemas.openxmlformats.org/officeDocument/2006/relationships/tags" Target="../tags/tag175.xml"/><Relationship Id="rId2" Type="http://schemas.openxmlformats.org/officeDocument/2006/relationships/tags" Target="../tags/tag174.xml"/><Relationship Id="rId1" Type="http://schemas.openxmlformats.org/officeDocument/2006/relationships/tags" Target="../tags/tag173.xml"/></Relationships>
</file>

<file path=ppt/slides/_rels/slide8.xml.rels><?xml version="1.0" encoding="UTF-8" standalone="yes"?>
<Relationships xmlns="http://schemas.openxmlformats.org/package/2006/relationships"><Relationship Id="rId9" Type="http://schemas.openxmlformats.org/officeDocument/2006/relationships/tags" Target="../tags/tag184.xml"/><Relationship Id="rId8" Type="http://schemas.openxmlformats.org/officeDocument/2006/relationships/tags" Target="../tags/tag183.xml"/><Relationship Id="rId7" Type="http://schemas.openxmlformats.org/officeDocument/2006/relationships/tags" Target="../tags/tag182.xml"/><Relationship Id="rId6" Type="http://schemas.openxmlformats.org/officeDocument/2006/relationships/tags" Target="../tags/tag181.xml"/><Relationship Id="rId5" Type="http://schemas.openxmlformats.org/officeDocument/2006/relationships/tags" Target="../tags/tag180.xml"/><Relationship Id="rId4" Type="http://schemas.openxmlformats.org/officeDocument/2006/relationships/tags" Target="../tags/tag179.xml"/><Relationship Id="rId3" Type="http://schemas.openxmlformats.org/officeDocument/2006/relationships/tags" Target="../tags/tag178.xml"/><Relationship Id="rId25" Type="http://schemas.openxmlformats.org/officeDocument/2006/relationships/notesSlide" Target="../notesSlides/notesSlide8.xml"/><Relationship Id="rId24" Type="http://schemas.openxmlformats.org/officeDocument/2006/relationships/slideLayout" Target="../slideLayouts/slideLayout12.xml"/><Relationship Id="rId23" Type="http://schemas.openxmlformats.org/officeDocument/2006/relationships/tags" Target="../tags/tag194.xml"/><Relationship Id="rId22" Type="http://schemas.openxmlformats.org/officeDocument/2006/relationships/tags" Target="../tags/tag193.xml"/><Relationship Id="rId21" Type="http://schemas.openxmlformats.org/officeDocument/2006/relationships/tags" Target="../tags/tag192.xml"/><Relationship Id="rId20" Type="http://schemas.openxmlformats.org/officeDocument/2006/relationships/tags" Target="../tags/tag191.xml"/><Relationship Id="rId2" Type="http://schemas.openxmlformats.org/officeDocument/2006/relationships/tags" Target="../tags/tag177.xml"/><Relationship Id="rId19" Type="http://schemas.openxmlformats.org/officeDocument/2006/relationships/tags" Target="../tags/tag190.xml"/><Relationship Id="rId18" Type="http://schemas.openxmlformats.org/officeDocument/2006/relationships/tags" Target="../tags/tag189.xml"/><Relationship Id="rId17" Type="http://schemas.openxmlformats.org/officeDocument/2006/relationships/image" Target="../media/image29.svg"/><Relationship Id="rId16" Type="http://schemas.openxmlformats.org/officeDocument/2006/relationships/image" Target="../media/image28.png"/><Relationship Id="rId15" Type="http://schemas.openxmlformats.org/officeDocument/2006/relationships/tags" Target="../tags/tag188.xml"/><Relationship Id="rId14" Type="http://schemas.openxmlformats.org/officeDocument/2006/relationships/image" Target="../media/image27.svg"/><Relationship Id="rId13" Type="http://schemas.openxmlformats.org/officeDocument/2006/relationships/image" Target="../media/image26.png"/><Relationship Id="rId12" Type="http://schemas.openxmlformats.org/officeDocument/2006/relationships/tags" Target="../tags/tag187.xml"/><Relationship Id="rId11" Type="http://schemas.openxmlformats.org/officeDocument/2006/relationships/tags" Target="../tags/tag186.xml"/><Relationship Id="rId10" Type="http://schemas.openxmlformats.org/officeDocument/2006/relationships/tags" Target="../tags/tag185.xml"/><Relationship Id="rId1" Type="http://schemas.openxmlformats.org/officeDocument/2006/relationships/tags" Target="../tags/tag176.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2.xml"/><Relationship Id="rId6" Type="http://schemas.openxmlformats.org/officeDocument/2006/relationships/tags" Target="../tags/tag198.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353060" y="2155825"/>
            <a:ext cx="7554595" cy="854075"/>
          </a:xfrm>
        </p:spPr>
        <p:txBody>
          <a:bodyPr/>
          <a:lstStyle/>
          <a:p>
            <a:r>
              <a:rPr lang="zh-CN" altLang="en-US" sz="4800"/>
              <a:t>《新民主主义论》片段</a:t>
            </a:r>
            <a:r>
              <a:rPr lang="zh-CN" altLang="en-US" sz="4800"/>
              <a:t>解读</a:t>
            </a:r>
            <a:endParaRPr lang="zh-CN" altLang="en-US" sz="4800"/>
          </a:p>
        </p:txBody>
      </p:sp>
      <p:sp>
        <p:nvSpPr>
          <p:cNvPr id="10" name="署名"/>
          <p:cNvSpPr>
            <a:spLocks noGrp="1"/>
          </p:cNvSpPr>
          <p:nvPr>
            <p:ph type="body" sz="quarter" idx="17"/>
            <p:custDataLst>
              <p:tags r:id="rId2"/>
            </p:custDataLst>
          </p:nvPr>
        </p:nvSpPr>
        <p:spPr>
          <a:xfrm>
            <a:off x="1271588" y="4453525"/>
            <a:ext cx="2880000" cy="504000"/>
          </a:xfrm>
        </p:spPr>
        <p:txBody>
          <a:bodyPr/>
          <a:lstStyle/>
          <a:p>
            <a:r>
              <a:rPr lang="zh-CN" altLang="en-US"/>
              <a:t>汇报人：王鸣</a:t>
            </a:r>
            <a:r>
              <a:rPr lang="zh-CN" altLang="en-US"/>
              <a:t>一</a:t>
            </a:r>
            <a:endParaRPr lang="zh-CN" altLang="en-US"/>
          </a:p>
        </p:txBody>
      </p:sp>
      <p:sp>
        <p:nvSpPr>
          <p:cNvPr id="2" name="署名"/>
          <p:cNvSpPr>
            <a:spLocks noGrp="1"/>
          </p:cNvSpPr>
          <p:nvPr>
            <p:custDataLst>
              <p:tags r:id="rId3"/>
            </p:custDataLst>
          </p:nvPr>
        </p:nvSpPr>
        <p:spPr>
          <a:xfrm>
            <a:off x="1223010" y="5184140"/>
            <a:ext cx="3727450" cy="504190"/>
          </a:xfrm>
          <a:prstGeom prst="roundRect">
            <a:avLst>
              <a:gd name="adj" fmla="val 50000"/>
            </a:avLst>
          </a:prstGeom>
          <a:gradFill flip="none" rotWithShape="1">
            <a:gsLst>
              <a:gs pos="96330">
                <a:schemeClr val="accent3"/>
              </a:gs>
              <a:gs pos="34000">
                <a:schemeClr val="accent1"/>
              </a:gs>
            </a:gsLst>
            <a:lin ang="13500000" scaled="1"/>
            <a:tileRect/>
          </a:gradFill>
        </p:spPr>
        <p:txBody>
          <a:bodyPr vert="horz" wrap="square" lIns="0" tIns="0" rIns="0" bIns="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400" b="1" kern="1200">
                <a:solidFill>
                  <a:srgbClr val="FFFFFF"/>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组员：章泽</a:t>
            </a:r>
            <a:r>
              <a:rPr lang="zh-CN" altLang="en-US"/>
              <a:t>亮，孙溯阳，刘伯钧，</a:t>
            </a:r>
            <a:r>
              <a:rPr lang="zh-CN" altLang="en-US"/>
              <a:t>赵童</a:t>
            </a:r>
            <a:endParaRPr lang="zh-CN" altLang="en-US"/>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4874895" y="1785620"/>
            <a:ext cx="6961505" cy="3286760"/>
          </a:xfrm>
          <a:prstGeom prst="rect">
            <a:avLst/>
          </a:prstGeom>
        </p:spPr>
        <p:txBody>
          <a:bodyPr wrap="square" lIns="0" tIns="0" rIns="0" bIns="0">
            <a:noAutofit/>
          </a:bodyPr>
          <a:p>
            <a:pPr algn="just">
              <a:lnSpc>
                <a:spcPct val="130000"/>
              </a:lnSpc>
              <a:spcBef>
                <a:spcPct val="0"/>
              </a:spcBef>
              <a:spcAft>
                <a:spcPct val="0"/>
              </a:spcAft>
            </a:pPr>
            <a:r>
              <a:rPr lang="zh-CN" altLang="en-US" kern="0" dirty="0">
                <a:ln>
                  <a:noFill/>
                  <a:prstDash val="sysDot"/>
                </a:ln>
                <a:solidFill>
                  <a:schemeClr val="tx1">
                    <a:lumMod val="85000"/>
                    <a:lumOff val="15000"/>
                  </a:schemeClr>
                </a:solidFill>
                <a:latin typeface="+mn-ea"/>
                <a:sym typeface="+mn-ea"/>
              </a:rPr>
              <a:t>新民主主义革命通过发展国营经济、合作经济，培育社会主义因素，为向社会主义过渡创造条件。毛泽东比喻这一过程为</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文章的上篇和下篇</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，新民主主义革命是</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必要准备</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，社会主义革命是</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必然趋势</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。抗日战争时期中国共产党领导的敌后战场不仅成为世界反法西斯战争的重要组成部分打击了日本侵略者，还建立了具有社会主义萌芽的根据地政权。毛泽东在《新民主主义论》中强调，中国革命的胜利将</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帮助社会主义的巩固</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，直接呼应了国际无产阶级革命的整体利益</a:t>
            </a:r>
            <a:endParaRPr lang="zh-CN" altLang="en-US" kern="0" dirty="0">
              <a:ln>
                <a:noFill/>
                <a:prstDash val="sysDot"/>
              </a:ln>
              <a:solidFill>
                <a:schemeClr val="tx1">
                  <a:lumMod val="85000"/>
                  <a:lumOff val="15000"/>
                </a:schemeClr>
              </a:solidFill>
              <a:latin typeface="+mn-ea"/>
              <a:sym typeface="+mn-ea"/>
            </a:endParaRPr>
          </a:p>
        </p:txBody>
      </p:sp>
      <p:pic>
        <p:nvPicPr>
          <p:cNvPr id="8" name="图片 7" descr="秋收起义图册_360百科"/>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23850" y="1574800"/>
            <a:ext cx="4455795" cy="3008630"/>
          </a:xfrm>
          <a:prstGeom prst="rect">
            <a:avLst/>
          </a:prstGeom>
          <a:noFill/>
          <a:ln>
            <a:noFill/>
          </a:ln>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526400" y="2992391"/>
            <a:ext cx="9144000" cy="1152000"/>
          </a:xfrm>
        </p:spPr>
        <p:txBody>
          <a:bodyPr>
            <a:normAutofit fontScale="90000"/>
          </a:bodyPr>
          <a:lstStyle/>
          <a:p>
            <a:r>
              <a:rPr lang="zh-CN" altLang="en-US"/>
              <a:t>三、从世界革命部分到伟大同盟军的跨越</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03</a:t>
            </a:r>
            <a:endParaRPr lang="zh-CN" altLang="en-US"/>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03910" y="394335"/>
            <a:ext cx="10692130" cy="791845"/>
          </a:xfrm>
        </p:spPr>
        <p:txBody>
          <a:bodyPr/>
          <a:lstStyle/>
          <a:p>
            <a:r>
              <a:rPr lang="zh-CN" altLang="en-US" dirty="0"/>
              <a:t>中国革命如何成为世界无产阶级革命的一部分？</a:t>
            </a:r>
            <a:endParaRPr lang="zh-CN" altLang="en-US" dirty="0"/>
          </a:p>
        </p:txBody>
      </p:sp>
      <p:sp>
        <p:nvSpPr>
          <p:cNvPr id="3" name="矩形 2"/>
          <p:cNvSpPr/>
          <p:nvPr>
            <p:custDataLst>
              <p:tags r:id="rId2"/>
            </p:custDataLst>
          </p:nvPr>
        </p:nvSpPr>
        <p:spPr>
          <a:xfrm>
            <a:off x="121920" y="1669415"/>
            <a:ext cx="7207885" cy="5540375"/>
          </a:xfrm>
          <a:prstGeom prst="rect">
            <a:avLst/>
          </a:prstGeom>
        </p:spPr>
        <p:txBody>
          <a:bodyPr wrap="square" lIns="0" tIns="0" rIns="0" bIns="0">
            <a:noAutofit/>
          </a:bodyPr>
          <a:p>
            <a:pPr algn="just">
              <a:lnSpc>
                <a:spcPct val="130000"/>
              </a:lnSpc>
              <a:spcBef>
                <a:spcPct val="0"/>
              </a:spcBef>
              <a:spcAft>
                <a:spcPct val="0"/>
              </a:spcAft>
            </a:pPr>
            <a:r>
              <a:rPr lang="zh-CN" altLang="en-US" dirty="0">
                <a:solidFill>
                  <a:schemeClr val="tx1">
                    <a:lumMod val="85000"/>
                    <a:lumOff val="15000"/>
                  </a:schemeClr>
                </a:solidFill>
                <a:latin typeface="+mn-ea"/>
                <a:cs typeface="+mn-ea"/>
              </a:rPr>
              <a:t>毛泽东写到，然而中国资产阶级民主主义革命，自从一九一四年爆发第一次帝国主义世界大战和一九一七年俄国十月革命在地球六分之一的土地上建立了社会主义国家以来，起了一个变化。在这以前，中国资产阶级民主主义革命，是属于旧的世界资产阶级民主主义革命的范畴之内的，是属于旧的世界资产阶级民主主义革命的一部分。在这以后，中国资产阶级民主主义革命，却改变为属于新的资产阶级民主主义革命的范畴，而在革命的阵线上说来，则属于世界无产阶级社会主义革命的一部分了。毛泽东之所以用俄国十月革命作为分界点，是因为俄国十月革命后建立起的社会主义国家，为在现行资本主义世界下的不少国家提供了新的社会发展路径，即社会的发展除了成为资本主义国家，还可以成为比其更先进的国家形态：社会主义和共产主义。</a:t>
            </a:r>
            <a:endParaRPr lang="zh-CN" altLang="en-US" dirty="0">
              <a:solidFill>
                <a:schemeClr val="tx1">
                  <a:lumMod val="85000"/>
                  <a:lumOff val="15000"/>
                </a:schemeClr>
              </a:solidFill>
              <a:latin typeface="+mn-ea"/>
              <a:cs typeface="+mn-ea"/>
            </a:endParaRPr>
          </a:p>
        </p:txBody>
      </p:sp>
      <p:pic>
        <p:nvPicPr>
          <p:cNvPr id="291548505" name="图片 2" descr="抗日战争，《泰晤士报》为何说日军对中国的占领只是名义上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465060" y="2146300"/>
            <a:ext cx="4641215" cy="2876550"/>
          </a:xfrm>
          <a:prstGeom prst="rect">
            <a:avLst/>
          </a:prstGeom>
          <a:noFill/>
          <a:ln>
            <a:noFill/>
          </a:ln>
        </p:spPr>
      </p:pic>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57" name="任意多边形: 形状 356"/>
          <p:cNvSpPr/>
          <p:nvPr>
            <p:custDataLst>
              <p:tags r:id="rId1"/>
            </p:custDataLst>
          </p:nvPr>
        </p:nvSpPr>
        <p:spPr>
          <a:xfrm>
            <a:off x="673100" y="1801495"/>
            <a:ext cx="10904220" cy="4461510"/>
          </a:xfrm>
          <a:custGeom>
            <a:avLst/>
            <a:gdLst>
              <a:gd name="connsiteX0" fmla="*/ 0 w 10904220"/>
              <a:gd name="connsiteY0" fmla="*/ 0 h 4461510"/>
              <a:gd name="connsiteX1" fmla="*/ 10904220 w 10904220"/>
              <a:gd name="connsiteY1" fmla="*/ 0 h 4461510"/>
              <a:gd name="connsiteX2" fmla="*/ 10904220 w 10904220"/>
              <a:gd name="connsiteY2" fmla="*/ 3681772 h 4461510"/>
              <a:gd name="connsiteX3" fmla="*/ 10124482 w 10904220"/>
              <a:gd name="connsiteY3" fmla="*/ 4461510 h 4461510"/>
              <a:gd name="connsiteX4" fmla="*/ 0 w 10904220"/>
              <a:gd name="connsiteY4" fmla="*/ 4461510 h 4461510"/>
              <a:gd name="connsiteX5" fmla="*/ 0 w 10904220"/>
              <a:gd name="connsiteY5" fmla="*/ 0 h 446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4220" h="4461510">
                <a:moveTo>
                  <a:pt x="0" y="0"/>
                </a:moveTo>
                <a:lnTo>
                  <a:pt x="10904220" y="0"/>
                </a:lnTo>
                <a:lnTo>
                  <a:pt x="10904220" y="3681772"/>
                </a:lnTo>
                <a:lnTo>
                  <a:pt x="10124482" y="4461510"/>
                </a:lnTo>
                <a:lnTo>
                  <a:pt x="0" y="4461510"/>
                </a:lnTo>
                <a:lnTo>
                  <a:pt x="0" y="0"/>
                </a:lnTo>
                <a:close/>
              </a:path>
            </a:pathLst>
          </a:custGeom>
          <a:ln w="25400">
            <a:noFill/>
          </a:ln>
          <a:effectLst>
            <a:outerShdw blurRad="76200" dist="38100" dir="2700000" algn="tl" rotWithShape="0">
              <a:schemeClr val="accent1">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0" rIns="720000" rtlCol="0" anchor="ctr"/>
          <a:lstStyle/>
          <a:p>
            <a:pPr indent="0" fontAlgn="auto">
              <a:lnSpc>
                <a:spcPct val="130000"/>
              </a:lnSpc>
            </a:pPr>
            <a:endParaRPr lang="zh-CN" altLang="en-US" kern="0" spc="0" dirty="0">
              <a:ln>
                <a:noFill/>
                <a:prstDash val="sysDot"/>
              </a:ln>
              <a:solidFill>
                <a:srgbClr val="262626"/>
              </a:solidFill>
              <a:latin typeface="+mn-ea"/>
              <a:ea typeface="+mn-ea"/>
              <a:sym typeface="+mn-ea"/>
            </a:endParaRPr>
          </a:p>
        </p:txBody>
      </p:sp>
      <p:sp>
        <p:nvSpPr>
          <p:cNvPr id="17" name="标题 16"/>
          <p:cNvSpPr>
            <a:spLocks noGrp="1"/>
          </p:cNvSpPr>
          <p:nvPr>
            <p:ph type="title"/>
            <p:custDataLst>
              <p:tags r:id="rId2"/>
            </p:custDataLst>
          </p:nvPr>
        </p:nvSpPr>
        <p:spPr/>
        <p:txBody>
          <a:bodyPr/>
          <a:lstStyle/>
          <a:p>
            <a:r>
              <a:rPr lang="zh-CN" altLang="en-US" dirty="0">
                <a:sym typeface="+mn-ea"/>
              </a:rPr>
              <a:t>中国革命如何成为世界革命</a:t>
            </a:r>
            <a:r>
              <a:rPr lang="zh-CN" altLang="en-US" dirty="0">
                <a:sym typeface="+mn-ea"/>
              </a:rPr>
              <a:t>伟大的一部分？</a:t>
            </a:r>
            <a:endParaRPr lang="zh-CN" altLang="en-US"/>
          </a:p>
        </p:txBody>
      </p:sp>
      <p:sp>
        <p:nvSpPr>
          <p:cNvPr id="11" name="任意多边形: 形状 1388"/>
          <p:cNvSpPr/>
          <p:nvPr>
            <p:custDataLst>
              <p:tags r:id="rId3"/>
            </p:custDataLst>
          </p:nvPr>
        </p:nvSpPr>
        <p:spPr>
          <a:xfrm>
            <a:off x="673100" y="1717675"/>
            <a:ext cx="10904220" cy="4562475"/>
          </a:xfrm>
          <a:custGeom>
            <a:avLst/>
            <a:gdLst>
              <a:gd name="connsiteX0" fmla="*/ 4515326 w 4682585"/>
              <a:gd name="connsiteY0" fmla="*/ 1881473 h 2174272"/>
              <a:gd name="connsiteX1" fmla="*/ 4515326 w 4682585"/>
              <a:gd name="connsiteY1" fmla="*/ 2028063 h 2174272"/>
              <a:gd name="connsiteX2" fmla="*/ 4673060 w 4682585"/>
              <a:gd name="connsiteY2" fmla="*/ 2028063 h 2174272"/>
              <a:gd name="connsiteX3" fmla="*/ 4673060 w 4682585"/>
              <a:gd name="connsiteY3" fmla="*/ 1881473 h 2174272"/>
              <a:gd name="connsiteX4" fmla="*/ 4348068 w 4682585"/>
              <a:gd name="connsiteY4" fmla="*/ 1881473 h 2174272"/>
              <a:gd name="connsiteX5" fmla="*/ 4348068 w 4682585"/>
              <a:gd name="connsiteY5" fmla="*/ 2028063 h 2174272"/>
              <a:gd name="connsiteX6" fmla="*/ 4505801 w 4682585"/>
              <a:gd name="connsiteY6" fmla="*/ 2028063 h 2174272"/>
              <a:gd name="connsiteX7" fmla="*/ 4505801 w 4682585"/>
              <a:gd name="connsiteY7" fmla="*/ 1881473 h 2174272"/>
              <a:gd name="connsiteX8" fmla="*/ 4180809 w 4682585"/>
              <a:gd name="connsiteY8" fmla="*/ 1881473 h 2174272"/>
              <a:gd name="connsiteX9" fmla="*/ 4180809 w 4682585"/>
              <a:gd name="connsiteY9" fmla="*/ 2028063 h 2174272"/>
              <a:gd name="connsiteX10" fmla="*/ 4338543 w 4682585"/>
              <a:gd name="connsiteY10" fmla="*/ 2028063 h 2174272"/>
              <a:gd name="connsiteX11" fmla="*/ 4338543 w 4682585"/>
              <a:gd name="connsiteY11" fmla="*/ 1881473 h 2174272"/>
              <a:gd name="connsiteX12" fmla="*/ 4013550 w 4682585"/>
              <a:gd name="connsiteY12" fmla="*/ 1881473 h 2174272"/>
              <a:gd name="connsiteX13" fmla="*/ 4013550 w 4682585"/>
              <a:gd name="connsiteY13" fmla="*/ 2028063 h 2174272"/>
              <a:gd name="connsiteX14" fmla="*/ 4171284 w 4682585"/>
              <a:gd name="connsiteY14" fmla="*/ 2028063 h 2174272"/>
              <a:gd name="connsiteX15" fmla="*/ 4171284 w 4682585"/>
              <a:gd name="connsiteY15" fmla="*/ 1881473 h 2174272"/>
              <a:gd name="connsiteX16" fmla="*/ 3846291 w 4682585"/>
              <a:gd name="connsiteY16" fmla="*/ 1881473 h 2174272"/>
              <a:gd name="connsiteX17" fmla="*/ 3846291 w 4682585"/>
              <a:gd name="connsiteY17" fmla="*/ 2028063 h 2174272"/>
              <a:gd name="connsiteX18" fmla="*/ 4004025 w 4682585"/>
              <a:gd name="connsiteY18" fmla="*/ 2028063 h 2174272"/>
              <a:gd name="connsiteX19" fmla="*/ 4004025 w 4682585"/>
              <a:gd name="connsiteY19" fmla="*/ 1881473 h 2174272"/>
              <a:gd name="connsiteX20" fmla="*/ 3678936 w 4682585"/>
              <a:gd name="connsiteY20" fmla="*/ 1881473 h 2174272"/>
              <a:gd name="connsiteX21" fmla="*/ 3678936 w 4682585"/>
              <a:gd name="connsiteY21" fmla="*/ 2028063 h 2174272"/>
              <a:gd name="connsiteX22" fmla="*/ 3836766 w 4682585"/>
              <a:gd name="connsiteY22" fmla="*/ 2028063 h 2174272"/>
              <a:gd name="connsiteX23" fmla="*/ 3836766 w 4682585"/>
              <a:gd name="connsiteY23" fmla="*/ 1881473 h 2174272"/>
              <a:gd name="connsiteX24" fmla="*/ 3511677 w 4682585"/>
              <a:gd name="connsiteY24" fmla="*/ 1881473 h 2174272"/>
              <a:gd name="connsiteX25" fmla="*/ 3511677 w 4682585"/>
              <a:gd name="connsiteY25" fmla="*/ 2028063 h 2174272"/>
              <a:gd name="connsiteX26" fmla="*/ 3669411 w 4682585"/>
              <a:gd name="connsiteY26" fmla="*/ 2028063 h 2174272"/>
              <a:gd name="connsiteX27" fmla="*/ 3669411 w 4682585"/>
              <a:gd name="connsiteY27" fmla="*/ 1881473 h 2174272"/>
              <a:gd name="connsiteX28" fmla="*/ 3344418 w 4682585"/>
              <a:gd name="connsiteY28" fmla="*/ 1881473 h 2174272"/>
              <a:gd name="connsiteX29" fmla="*/ 3344418 w 4682585"/>
              <a:gd name="connsiteY29" fmla="*/ 2028063 h 2174272"/>
              <a:gd name="connsiteX30" fmla="*/ 3502152 w 4682585"/>
              <a:gd name="connsiteY30" fmla="*/ 2028063 h 2174272"/>
              <a:gd name="connsiteX31" fmla="*/ 3502152 w 4682585"/>
              <a:gd name="connsiteY31" fmla="*/ 1881473 h 2174272"/>
              <a:gd name="connsiteX32" fmla="*/ 3177159 w 4682585"/>
              <a:gd name="connsiteY32" fmla="*/ 1881473 h 2174272"/>
              <a:gd name="connsiteX33" fmla="*/ 3177159 w 4682585"/>
              <a:gd name="connsiteY33" fmla="*/ 2028063 h 2174272"/>
              <a:gd name="connsiteX34" fmla="*/ 3334893 w 4682585"/>
              <a:gd name="connsiteY34" fmla="*/ 2028063 h 2174272"/>
              <a:gd name="connsiteX35" fmla="*/ 3334893 w 4682585"/>
              <a:gd name="connsiteY35" fmla="*/ 1881473 h 2174272"/>
              <a:gd name="connsiteX36" fmla="*/ 3009900 w 4682585"/>
              <a:gd name="connsiteY36" fmla="*/ 1881473 h 2174272"/>
              <a:gd name="connsiteX37" fmla="*/ 3009900 w 4682585"/>
              <a:gd name="connsiteY37" fmla="*/ 2028063 h 2174272"/>
              <a:gd name="connsiteX38" fmla="*/ 3167634 w 4682585"/>
              <a:gd name="connsiteY38" fmla="*/ 2028063 h 2174272"/>
              <a:gd name="connsiteX39" fmla="*/ 3167634 w 4682585"/>
              <a:gd name="connsiteY39" fmla="*/ 1881473 h 2174272"/>
              <a:gd name="connsiteX40" fmla="*/ 2842641 w 4682585"/>
              <a:gd name="connsiteY40" fmla="*/ 1881473 h 2174272"/>
              <a:gd name="connsiteX41" fmla="*/ 2842641 w 4682585"/>
              <a:gd name="connsiteY41" fmla="*/ 2028063 h 2174272"/>
              <a:gd name="connsiteX42" fmla="*/ 3000375 w 4682585"/>
              <a:gd name="connsiteY42" fmla="*/ 2028063 h 2174272"/>
              <a:gd name="connsiteX43" fmla="*/ 3000375 w 4682585"/>
              <a:gd name="connsiteY43" fmla="*/ 1881473 h 2174272"/>
              <a:gd name="connsiteX44" fmla="*/ 2675382 w 4682585"/>
              <a:gd name="connsiteY44" fmla="*/ 1881473 h 2174272"/>
              <a:gd name="connsiteX45" fmla="*/ 2675382 w 4682585"/>
              <a:gd name="connsiteY45" fmla="*/ 2028063 h 2174272"/>
              <a:gd name="connsiteX46" fmla="*/ 2833116 w 4682585"/>
              <a:gd name="connsiteY46" fmla="*/ 2028063 h 2174272"/>
              <a:gd name="connsiteX47" fmla="*/ 2833116 w 4682585"/>
              <a:gd name="connsiteY47" fmla="*/ 1881473 h 2174272"/>
              <a:gd name="connsiteX48" fmla="*/ 2508123 w 4682585"/>
              <a:gd name="connsiteY48" fmla="*/ 1881473 h 2174272"/>
              <a:gd name="connsiteX49" fmla="*/ 2508123 w 4682585"/>
              <a:gd name="connsiteY49" fmla="*/ 2028063 h 2174272"/>
              <a:gd name="connsiteX50" fmla="*/ 2665857 w 4682585"/>
              <a:gd name="connsiteY50" fmla="*/ 2028063 h 2174272"/>
              <a:gd name="connsiteX51" fmla="*/ 2665857 w 4682585"/>
              <a:gd name="connsiteY51" fmla="*/ 1881473 h 2174272"/>
              <a:gd name="connsiteX52" fmla="*/ 2340864 w 4682585"/>
              <a:gd name="connsiteY52" fmla="*/ 1881473 h 2174272"/>
              <a:gd name="connsiteX53" fmla="*/ 2340864 w 4682585"/>
              <a:gd name="connsiteY53" fmla="*/ 2028063 h 2174272"/>
              <a:gd name="connsiteX54" fmla="*/ 2498598 w 4682585"/>
              <a:gd name="connsiteY54" fmla="*/ 2028063 h 2174272"/>
              <a:gd name="connsiteX55" fmla="*/ 2498598 w 4682585"/>
              <a:gd name="connsiteY55" fmla="*/ 1881473 h 2174272"/>
              <a:gd name="connsiteX56" fmla="*/ 2173510 w 4682585"/>
              <a:gd name="connsiteY56" fmla="*/ 1881473 h 2174272"/>
              <a:gd name="connsiteX57" fmla="*/ 2173510 w 4682585"/>
              <a:gd name="connsiteY57" fmla="*/ 2028063 h 2174272"/>
              <a:gd name="connsiteX58" fmla="*/ 2331339 w 4682585"/>
              <a:gd name="connsiteY58" fmla="*/ 2028063 h 2174272"/>
              <a:gd name="connsiteX59" fmla="*/ 2331339 w 4682585"/>
              <a:gd name="connsiteY59" fmla="*/ 1881473 h 2174272"/>
              <a:gd name="connsiteX60" fmla="*/ 2006251 w 4682585"/>
              <a:gd name="connsiteY60" fmla="*/ 1881473 h 2174272"/>
              <a:gd name="connsiteX61" fmla="*/ 2006251 w 4682585"/>
              <a:gd name="connsiteY61" fmla="*/ 2028063 h 2174272"/>
              <a:gd name="connsiteX62" fmla="*/ 2163985 w 4682585"/>
              <a:gd name="connsiteY62" fmla="*/ 2028063 h 2174272"/>
              <a:gd name="connsiteX63" fmla="*/ 2163985 w 4682585"/>
              <a:gd name="connsiteY63" fmla="*/ 1881473 h 2174272"/>
              <a:gd name="connsiteX64" fmla="*/ 1838992 w 4682585"/>
              <a:gd name="connsiteY64" fmla="*/ 1881473 h 2174272"/>
              <a:gd name="connsiteX65" fmla="*/ 1838992 w 4682585"/>
              <a:gd name="connsiteY65" fmla="*/ 2028063 h 2174272"/>
              <a:gd name="connsiteX66" fmla="*/ 1996726 w 4682585"/>
              <a:gd name="connsiteY66" fmla="*/ 2028063 h 2174272"/>
              <a:gd name="connsiteX67" fmla="*/ 1996726 w 4682585"/>
              <a:gd name="connsiteY67" fmla="*/ 1881473 h 2174272"/>
              <a:gd name="connsiteX68" fmla="*/ 1671733 w 4682585"/>
              <a:gd name="connsiteY68" fmla="*/ 1881473 h 2174272"/>
              <a:gd name="connsiteX69" fmla="*/ 1671733 w 4682585"/>
              <a:gd name="connsiteY69" fmla="*/ 2028063 h 2174272"/>
              <a:gd name="connsiteX70" fmla="*/ 1829467 w 4682585"/>
              <a:gd name="connsiteY70" fmla="*/ 2028063 h 2174272"/>
              <a:gd name="connsiteX71" fmla="*/ 1829467 w 4682585"/>
              <a:gd name="connsiteY71" fmla="*/ 1881473 h 2174272"/>
              <a:gd name="connsiteX72" fmla="*/ 1504474 w 4682585"/>
              <a:gd name="connsiteY72" fmla="*/ 1881473 h 2174272"/>
              <a:gd name="connsiteX73" fmla="*/ 1504474 w 4682585"/>
              <a:gd name="connsiteY73" fmla="*/ 2028063 h 2174272"/>
              <a:gd name="connsiteX74" fmla="*/ 1662208 w 4682585"/>
              <a:gd name="connsiteY74" fmla="*/ 2028063 h 2174272"/>
              <a:gd name="connsiteX75" fmla="*/ 1662208 w 4682585"/>
              <a:gd name="connsiteY75" fmla="*/ 1881473 h 2174272"/>
              <a:gd name="connsiteX76" fmla="*/ 1337215 w 4682585"/>
              <a:gd name="connsiteY76" fmla="*/ 1881473 h 2174272"/>
              <a:gd name="connsiteX77" fmla="*/ 1337215 w 4682585"/>
              <a:gd name="connsiteY77" fmla="*/ 2028063 h 2174272"/>
              <a:gd name="connsiteX78" fmla="*/ 1494949 w 4682585"/>
              <a:gd name="connsiteY78" fmla="*/ 2028063 h 2174272"/>
              <a:gd name="connsiteX79" fmla="*/ 1494949 w 4682585"/>
              <a:gd name="connsiteY79" fmla="*/ 1881473 h 2174272"/>
              <a:gd name="connsiteX80" fmla="*/ 1169956 w 4682585"/>
              <a:gd name="connsiteY80" fmla="*/ 1881473 h 2174272"/>
              <a:gd name="connsiteX81" fmla="*/ 1169956 w 4682585"/>
              <a:gd name="connsiteY81" fmla="*/ 2028063 h 2174272"/>
              <a:gd name="connsiteX82" fmla="*/ 1327690 w 4682585"/>
              <a:gd name="connsiteY82" fmla="*/ 2028063 h 2174272"/>
              <a:gd name="connsiteX83" fmla="*/ 1327690 w 4682585"/>
              <a:gd name="connsiteY83" fmla="*/ 1881473 h 2174272"/>
              <a:gd name="connsiteX84" fmla="*/ 1002697 w 4682585"/>
              <a:gd name="connsiteY84" fmla="*/ 1881473 h 2174272"/>
              <a:gd name="connsiteX85" fmla="*/ 1002697 w 4682585"/>
              <a:gd name="connsiteY85" fmla="*/ 2028063 h 2174272"/>
              <a:gd name="connsiteX86" fmla="*/ 1160431 w 4682585"/>
              <a:gd name="connsiteY86" fmla="*/ 2028063 h 2174272"/>
              <a:gd name="connsiteX87" fmla="*/ 1160431 w 4682585"/>
              <a:gd name="connsiteY87" fmla="*/ 1881473 h 2174272"/>
              <a:gd name="connsiteX88" fmla="*/ 835438 w 4682585"/>
              <a:gd name="connsiteY88" fmla="*/ 1881473 h 2174272"/>
              <a:gd name="connsiteX89" fmla="*/ 835438 w 4682585"/>
              <a:gd name="connsiteY89" fmla="*/ 2028063 h 2174272"/>
              <a:gd name="connsiteX90" fmla="*/ 993172 w 4682585"/>
              <a:gd name="connsiteY90" fmla="*/ 2028063 h 2174272"/>
              <a:gd name="connsiteX91" fmla="*/ 993172 w 4682585"/>
              <a:gd name="connsiteY91" fmla="*/ 1881473 h 2174272"/>
              <a:gd name="connsiteX92" fmla="*/ 668179 w 4682585"/>
              <a:gd name="connsiteY92" fmla="*/ 1881473 h 2174272"/>
              <a:gd name="connsiteX93" fmla="*/ 668179 w 4682585"/>
              <a:gd name="connsiteY93" fmla="*/ 2028063 h 2174272"/>
              <a:gd name="connsiteX94" fmla="*/ 825913 w 4682585"/>
              <a:gd name="connsiteY94" fmla="*/ 2028063 h 2174272"/>
              <a:gd name="connsiteX95" fmla="*/ 825913 w 4682585"/>
              <a:gd name="connsiteY95" fmla="*/ 1881473 h 2174272"/>
              <a:gd name="connsiteX96" fmla="*/ 500920 w 4682585"/>
              <a:gd name="connsiteY96" fmla="*/ 1881473 h 2174272"/>
              <a:gd name="connsiteX97" fmla="*/ 500920 w 4682585"/>
              <a:gd name="connsiteY97" fmla="*/ 2028063 h 2174272"/>
              <a:gd name="connsiteX98" fmla="*/ 658654 w 4682585"/>
              <a:gd name="connsiteY98" fmla="*/ 2028063 h 2174272"/>
              <a:gd name="connsiteX99" fmla="*/ 658654 w 4682585"/>
              <a:gd name="connsiteY99" fmla="*/ 1881473 h 2174272"/>
              <a:gd name="connsiteX100" fmla="*/ 333566 w 4682585"/>
              <a:gd name="connsiteY100" fmla="*/ 1881473 h 2174272"/>
              <a:gd name="connsiteX101" fmla="*/ 333566 w 4682585"/>
              <a:gd name="connsiteY101" fmla="*/ 2028063 h 2174272"/>
              <a:gd name="connsiteX102" fmla="*/ 491395 w 4682585"/>
              <a:gd name="connsiteY102" fmla="*/ 2028063 h 2174272"/>
              <a:gd name="connsiteX103" fmla="*/ 491395 w 4682585"/>
              <a:gd name="connsiteY103" fmla="*/ 1881473 h 2174272"/>
              <a:gd name="connsiteX104" fmla="*/ 166307 w 4682585"/>
              <a:gd name="connsiteY104" fmla="*/ 1881473 h 2174272"/>
              <a:gd name="connsiteX105" fmla="*/ 166307 w 4682585"/>
              <a:gd name="connsiteY105" fmla="*/ 2028063 h 2174272"/>
              <a:gd name="connsiteX106" fmla="*/ 324041 w 4682585"/>
              <a:gd name="connsiteY106" fmla="*/ 2028063 h 2174272"/>
              <a:gd name="connsiteX107" fmla="*/ 324041 w 4682585"/>
              <a:gd name="connsiteY107" fmla="*/ 1881473 h 2174272"/>
              <a:gd name="connsiteX108" fmla="*/ 9525 w 4682585"/>
              <a:gd name="connsiteY108" fmla="*/ 1881473 h 2174272"/>
              <a:gd name="connsiteX109" fmla="*/ 9525 w 4682585"/>
              <a:gd name="connsiteY109" fmla="*/ 2028063 h 2174272"/>
              <a:gd name="connsiteX110" fmla="*/ 156782 w 4682585"/>
              <a:gd name="connsiteY110" fmla="*/ 2028063 h 2174272"/>
              <a:gd name="connsiteX111" fmla="*/ 156782 w 4682585"/>
              <a:gd name="connsiteY111" fmla="*/ 1881473 h 2174272"/>
              <a:gd name="connsiteX112" fmla="*/ 4515326 w 4682585"/>
              <a:gd name="connsiteY112" fmla="*/ 1725358 h 2174272"/>
              <a:gd name="connsiteX113" fmla="*/ 4515326 w 4682585"/>
              <a:gd name="connsiteY113" fmla="*/ 1871948 h 2174272"/>
              <a:gd name="connsiteX114" fmla="*/ 4673060 w 4682585"/>
              <a:gd name="connsiteY114" fmla="*/ 1871948 h 2174272"/>
              <a:gd name="connsiteX115" fmla="*/ 4673060 w 4682585"/>
              <a:gd name="connsiteY115" fmla="*/ 1725358 h 2174272"/>
              <a:gd name="connsiteX116" fmla="*/ 4348068 w 4682585"/>
              <a:gd name="connsiteY116" fmla="*/ 1725358 h 2174272"/>
              <a:gd name="connsiteX117" fmla="*/ 4348068 w 4682585"/>
              <a:gd name="connsiteY117" fmla="*/ 1871948 h 2174272"/>
              <a:gd name="connsiteX118" fmla="*/ 4505801 w 4682585"/>
              <a:gd name="connsiteY118" fmla="*/ 1871948 h 2174272"/>
              <a:gd name="connsiteX119" fmla="*/ 4505801 w 4682585"/>
              <a:gd name="connsiteY119" fmla="*/ 1725358 h 2174272"/>
              <a:gd name="connsiteX120" fmla="*/ 4180809 w 4682585"/>
              <a:gd name="connsiteY120" fmla="*/ 1725358 h 2174272"/>
              <a:gd name="connsiteX121" fmla="*/ 4180809 w 4682585"/>
              <a:gd name="connsiteY121" fmla="*/ 1871948 h 2174272"/>
              <a:gd name="connsiteX122" fmla="*/ 4338543 w 4682585"/>
              <a:gd name="connsiteY122" fmla="*/ 1871948 h 2174272"/>
              <a:gd name="connsiteX123" fmla="*/ 4338543 w 4682585"/>
              <a:gd name="connsiteY123" fmla="*/ 1725358 h 2174272"/>
              <a:gd name="connsiteX124" fmla="*/ 4013550 w 4682585"/>
              <a:gd name="connsiteY124" fmla="*/ 1725358 h 2174272"/>
              <a:gd name="connsiteX125" fmla="*/ 4013550 w 4682585"/>
              <a:gd name="connsiteY125" fmla="*/ 1871948 h 2174272"/>
              <a:gd name="connsiteX126" fmla="*/ 4171284 w 4682585"/>
              <a:gd name="connsiteY126" fmla="*/ 1871948 h 2174272"/>
              <a:gd name="connsiteX127" fmla="*/ 4171284 w 4682585"/>
              <a:gd name="connsiteY127" fmla="*/ 1725358 h 2174272"/>
              <a:gd name="connsiteX128" fmla="*/ 3846291 w 4682585"/>
              <a:gd name="connsiteY128" fmla="*/ 1725358 h 2174272"/>
              <a:gd name="connsiteX129" fmla="*/ 3846291 w 4682585"/>
              <a:gd name="connsiteY129" fmla="*/ 1871948 h 2174272"/>
              <a:gd name="connsiteX130" fmla="*/ 4004025 w 4682585"/>
              <a:gd name="connsiteY130" fmla="*/ 1871948 h 2174272"/>
              <a:gd name="connsiteX131" fmla="*/ 4004025 w 4682585"/>
              <a:gd name="connsiteY131" fmla="*/ 1725358 h 2174272"/>
              <a:gd name="connsiteX132" fmla="*/ 3678936 w 4682585"/>
              <a:gd name="connsiteY132" fmla="*/ 1725358 h 2174272"/>
              <a:gd name="connsiteX133" fmla="*/ 3678936 w 4682585"/>
              <a:gd name="connsiteY133" fmla="*/ 1871948 h 2174272"/>
              <a:gd name="connsiteX134" fmla="*/ 3836766 w 4682585"/>
              <a:gd name="connsiteY134" fmla="*/ 1871948 h 2174272"/>
              <a:gd name="connsiteX135" fmla="*/ 3836766 w 4682585"/>
              <a:gd name="connsiteY135" fmla="*/ 1725358 h 2174272"/>
              <a:gd name="connsiteX136" fmla="*/ 3511677 w 4682585"/>
              <a:gd name="connsiteY136" fmla="*/ 1725358 h 2174272"/>
              <a:gd name="connsiteX137" fmla="*/ 3511677 w 4682585"/>
              <a:gd name="connsiteY137" fmla="*/ 1871948 h 2174272"/>
              <a:gd name="connsiteX138" fmla="*/ 3669411 w 4682585"/>
              <a:gd name="connsiteY138" fmla="*/ 1871948 h 2174272"/>
              <a:gd name="connsiteX139" fmla="*/ 3669411 w 4682585"/>
              <a:gd name="connsiteY139" fmla="*/ 1725358 h 2174272"/>
              <a:gd name="connsiteX140" fmla="*/ 3344418 w 4682585"/>
              <a:gd name="connsiteY140" fmla="*/ 1725358 h 2174272"/>
              <a:gd name="connsiteX141" fmla="*/ 3344418 w 4682585"/>
              <a:gd name="connsiteY141" fmla="*/ 1871948 h 2174272"/>
              <a:gd name="connsiteX142" fmla="*/ 3502152 w 4682585"/>
              <a:gd name="connsiteY142" fmla="*/ 1871948 h 2174272"/>
              <a:gd name="connsiteX143" fmla="*/ 3502152 w 4682585"/>
              <a:gd name="connsiteY143" fmla="*/ 1725358 h 2174272"/>
              <a:gd name="connsiteX144" fmla="*/ 3177159 w 4682585"/>
              <a:gd name="connsiteY144" fmla="*/ 1725358 h 2174272"/>
              <a:gd name="connsiteX145" fmla="*/ 3177159 w 4682585"/>
              <a:gd name="connsiteY145" fmla="*/ 1871948 h 2174272"/>
              <a:gd name="connsiteX146" fmla="*/ 3334893 w 4682585"/>
              <a:gd name="connsiteY146" fmla="*/ 1871948 h 2174272"/>
              <a:gd name="connsiteX147" fmla="*/ 3334893 w 4682585"/>
              <a:gd name="connsiteY147" fmla="*/ 1725358 h 2174272"/>
              <a:gd name="connsiteX148" fmla="*/ 3009900 w 4682585"/>
              <a:gd name="connsiteY148" fmla="*/ 1725358 h 2174272"/>
              <a:gd name="connsiteX149" fmla="*/ 3009900 w 4682585"/>
              <a:gd name="connsiteY149" fmla="*/ 1871948 h 2174272"/>
              <a:gd name="connsiteX150" fmla="*/ 3167634 w 4682585"/>
              <a:gd name="connsiteY150" fmla="*/ 1871948 h 2174272"/>
              <a:gd name="connsiteX151" fmla="*/ 3167634 w 4682585"/>
              <a:gd name="connsiteY151" fmla="*/ 1725358 h 2174272"/>
              <a:gd name="connsiteX152" fmla="*/ 2842641 w 4682585"/>
              <a:gd name="connsiteY152" fmla="*/ 1725358 h 2174272"/>
              <a:gd name="connsiteX153" fmla="*/ 2842641 w 4682585"/>
              <a:gd name="connsiteY153" fmla="*/ 1871948 h 2174272"/>
              <a:gd name="connsiteX154" fmla="*/ 3000375 w 4682585"/>
              <a:gd name="connsiteY154" fmla="*/ 1871948 h 2174272"/>
              <a:gd name="connsiteX155" fmla="*/ 3000375 w 4682585"/>
              <a:gd name="connsiteY155" fmla="*/ 1725358 h 2174272"/>
              <a:gd name="connsiteX156" fmla="*/ 2675382 w 4682585"/>
              <a:gd name="connsiteY156" fmla="*/ 1725358 h 2174272"/>
              <a:gd name="connsiteX157" fmla="*/ 2675382 w 4682585"/>
              <a:gd name="connsiteY157" fmla="*/ 1871948 h 2174272"/>
              <a:gd name="connsiteX158" fmla="*/ 2833116 w 4682585"/>
              <a:gd name="connsiteY158" fmla="*/ 1871948 h 2174272"/>
              <a:gd name="connsiteX159" fmla="*/ 2833116 w 4682585"/>
              <a:gd name="connsiteY159" fmla="*/ 1725358 h 2174272"/>
              <a:gd name="connsiteX160" fmla="*/ 2508123 w 4682585"/>
              <a:gd name="connsiteY160" fmla="*/ 1725358 h 2174272"/>
              <a:gd name="connsiteX161" fmla="*/ 2508123 w 4682585"/>
              <a:gd name="connsiteY161" fmla="*/ 1871948 h 2174272"/>
              <a:gd name="connsiteX162" fmla="*/ 2665857 w 4682585"/>
              <a:gd name="connsiteY162" fmla="*/ 1871948 h 2174272"/>
              <a:gd name="connsiteX163" fmla="*/ 2665857 w 4682585"/>
              <a:gd name="connsiteY163" fmla="*/ 1725358 h 2174272"/>
              <a:gd name="connsiteX164" fmla="*/ 2340864 w 4682585"/>
              <a:gd name="connsiteY164" fmla="*/ 1725358 h 2174272"/>
              <a:gd name="connsiteX165" fmla="*/ 2340864 w 4682585"/>
              <a:gd name="connsiteY165" fmla="*/ 1871948 h 2174272"/>
              <a:gd name="connsiteX166" fmla="*/ 2498598 w 4682585"/>
              <a:gd name="connsiteY166" fmla="*/ 1871948 h 2174272"/>
              <a:gd name="connsiteX167" fmla="*/ 2498598 w 4682585"/>
              <a:gd name="connsiteY167" fmla="*/ 1725358 h 2174272"/>
              <a:gd name="connsiteX168" fmla="*/ 2173510 w 4682585"/>
              <a:gd name="connsiteY168" fmla="*/ 1725358 h 2174272"/>
              <a:gd name="connsiteX169" fmla="*/ 2173510 w 4682585"/>
              <a:gd name="connsiteY169" fmla="*/ 1871948 h 2174272"/>
              <a:gd name="connsiteX170" fmla="*/ 2331339 w 4682585"/>
              <a:gd name="connsiteY170" fmla="*/ 1871948 h 2174272"/>
              <a:gd name="connsiteX171" fmla="*/ 2331339 w 4682585"/>
              <a:gd name="connsiteY171" fmla="*/ 1725358 h 2174272"/>
              <a:gd name="connsiteX172" fmla="*/ 2006251 w 4682585"/>
              <a:gd name="connsiteY172" fmla="*/ 1725358 h 2174272"/>
              <a:gd name="connsiteX173" fmla="*/ 2006251 w 4682585"/>
              <a:gd name="connsiteY173" fmla="*/ 1871948 h 2174272"/>
              <a:gd name="connsiteX174" fmla="*/ 2163985 w 4682585"/>
              <a:gd name="connsiteY174" fmla="*/ 1871948 h 2174272"/>
              <a:gd name="connsiteX175" fmla="*/ 2163985 w 4682585"/>
              <a:gd name="connsiteY175" fmla="*/ 1725358 h 2174272"/>
              <a:gd name="connsiteX176" fmla="*/ 1838992 w 4682585"/>
              <a:gd name="connsiteY176" fmla="*/ 1725358 h 2174272"/>
              <a:gd name="connsiteX177" fmla="*/ 1838992 w 4682585"/>
              <a:gd name="connsiteY177" fmla="*/ 1871948 h 2174272"/>
              <a:gd name="connsiteX178" fmla="*/ 1996726 w 4682585"/>
              <a:gd name="connsiteY178" fmla="*/ 1871948 h 2174272"/>
              <a:gd name="connsiteX179" fmla="*/ 1996726 w 4682585"/>
              <a:gd name="connsiteY179" fmla="*/ 1725358 h 2174272"/>
              <a:gd name="connsiteX180" fmla="*/ 1671733 w 4682585"/>
              <a:gd name="connsiteY180" fmla="*/ 1725358 h 2174272"/>
              <a:gd name="connsiteX181" fmla="*/ 1671733 w 4682585"/>
              <a:gd name="connsiteY181" fmla="*/ 1871948 h 2174272"/>
              <a:gd name="connsiteX182" fmla="*/ 1829467 w 4682585"/>
              <a:gd name="connsiteY182" fmla="*/ 1871948 h 2174272"/>
              <a:gd name="connsiteX183" fmla="*/ 1829467 w 4682585"/>
              <a:gd name="connsiteY183" fmla="*/ 1725358 h 2174272"/>
              <a:gd name="connsiteX184" fmla="*/ 1504474 w 4682585"/>
              <a:gd name="connsiteY184" fmla="*/ 1725358 h 2174272"/>
              <a:gd name="connsiteX185" fmla="*/ 1504474 w 4682585"/>
              <a:gd name="connsiteY185" fmla="*/ 1871948 h 2174272"/>
              <a:gd name="connsiteX186" fmla="*/ 1662208 w 4682585"/>
              <a:gd name="connsiteY186" fmla="*/ 1871948 h 2174272"/>
              <a:gd name="connsiteX187" fmla="*/ 1662208 w 4682585"/>
              <a:gd name="connsiteY187" fmla="*/ 1725358 h 2174272"/>
              <a:gd name="connsiteX188" fmla="*/ 1337215 w 4682585"/>
              <a:gd name="connsiteY188" fmla="*/ 1725358 h 2174272"/>
              <a:gd name="connsiteX189" fmla="*/ 1337215 w 4682585"/>
              <a:gd name="connsiteY189" fmla="*/ 1871948 h 2174272"/>
              <a:gd name="connsiteX190" fmla="*/ 1494949 w 4682585"/>
              <a:gd name="connsiteY190" fmla="*/ 1871948 h 2174272"/>
              <a:gd name="connsiteX191" fmla="*/ 1494949 w 4682585"/>
              <a:gd name="connsiteY191" fmla="*/ 1725358 h 2174272"/>
              <a:gd name="connsiteX192" fmla="*/ 1169956 w 4682585"/>
              <a:gd name="connsiteY192" fmla="*/ 1725358 h 2174272"/>
              <a:gd name="connsiteX193" fmla="*/ 1169956 w 4682585"/>
              <a:gd name="connsiteY193" fmla="*/ 1871948 h 2174272"/>
              <a:gd name="connsiteX194" fmla="*/ 1327690 w 4682585"/>
              <a:gd name="connsiteY194" fmla="*/ 1871948 h 2174272"/>
              <a:gd name="connsiteX195" fmla="*/ 1327690 w 4682585"/>
              <a:gd name="connsiteY195" fmla="*/ 1725358 h 2174272"/>
              <a:gd name="connsiteX196" fmla="*/ 1002697 w 4682585"/>
              <a:gd name="connsiteY196" fmla="*/ 1725358 h 2174272"/>
              <a:gd name="connsiteX197" fmla="*/ 1002697 w 4682585"/>
              <a:gd name="connsiteY197" fmla="*/ 1871948 h 2174272"/>
              <a:gd name="connsiteX198" fmla="*/ 1160431 w 4682585"/>
              <a:gd name="connsiteY198" fmla="*/ 1871948 h 2174272"/>
              <a:gd name="connsiteX199" fmla="*/ 1160431 w 4682585"/>
              <a:gd name="connsiteY199" fmla="*/ 1725358 h 2174272"/>
              <a:gd name="connsiteX200" fmla="*/ 835438 w 4682585"/>
              <a:gd name="connsiteY200" fmla="*/ 1725358 h 2174272"/>
              <a:gd name="connsiteX201" fmla="*/ 835438 w 4682585"/>
              <a:gd name="connsiteY201" fmla="*/ 1871948 h 2174272"/>
              <a:gd name="connsiteX202" fmla="*/ 993172 w 4682585"/>
              <a:gd name="connsiteY202" fmla="*/ 1871948 h 2174272"/>
              <a:gd name="connsiteX203" fmla="*/ 993172 w 4682585"/>
              <a:gd name="connsiteY203" fmla="*/ 1725358 h 2174272"/>
              <a:gd name="connsiteX204" fmla="*/ 668179 w 4682585"/>
              <a:gd name="connsiteY204" fmla="*/ 1725358 h 2174272"/>
              <a:gd name="connsiteX205" fmla="*/ 668179 w 4682585"/>
              <a:gd name="connsiteY205" fmla="*/ 1871948 h 2174272"/>
              <a:gd name="connsiteX206" fmla="*/ 825913 w 4682585"/>
              <a:gd name="connsiteY206" fmla="*/ 1871948 h 2174272"/>
              <a:gd name="connsiteX207" fmla="*/ 825913 w 4682585"/>
              <a:gd name="connsiteY207" fmla="*/ 1725358 h 2174272"/>
              <a:gd name="connsiteX208" fmla="*/ 500920 w 4682585"/>
              <a:gd name="connsiteY208" fmla="*/ 1725358 h 2174272"/>
              <a:gd name="connsiteX209" fmla="*/ 500920 w 4682585"/>
              <a:gd name="connsiteY209" fmla="*/ 1871948 h 2174272"/>
              <a:gd name="connsiteX210" fmla="*/ 658654 w 4682585"/>
              <a:gd name="connsiteY210" fmla="*/ 1871948 h 2174272"/>
              <a:gd name="connsiteX211" fmla="*/ 658654 w 4682585"/>
              <a:gd name="connsiteY211" fmla="*/ 1725358 h 2174272"/>
              <a:gd name="connsiteX212" fmla="*/ 333566 w 4682585"/>
              <a:gd name="connsiteY212" fmla="*/ 1725358 h 2174272"/>
              <a:gd name="connsiteX213" fmla="*/ 333566 w 4682585"/>
              <a:gd name="connsiteY213" fmla="*/ 1871948 h 2174272"/>
              <a:gd name="connsiteX214" fmla="*/ 491395 w 4682585"/>
              <a:gd name="connsiteY214" fmla="*/ 1871948 h 2174272"/>
              <a:gd name="connsiteX215" fmla="*/ 491395 w 4682585"/>
              <a:gd name="connsiteY215" fmla="*/ 1725358 h 2174272"/>
              <a:gd name="connsiteX216" fmla="*/ 166307 w 4682585"/>
              <a:gd name="connsiteY216" fmla="*/ 1725358 h 2174272"/>
              <a:gd name="connsiteX217" fmla="*/ 166307 w 4682585"/>
              <a:gd name="connsiteY217" fmla="*/ 1871948 h 2174272"/>
              <a:gd name="connsiteX218" fmla="*/ 324041 w 4682585"/>
              <a:gd name="connsiteY218" fmla="*/ 1871948 h 2174272"/>
              <a:gd name="connsiteX219" fmla="*/ 324041 w 4682585"/>
              <a:gd name="connsiteY219" fmla="*/ 1725358 h 2174272"/>
              <a:gd name="connsiteX220" fmla="*/ 9525 w 4682585"/>
              <a:gd name="connsiteY220" fmla="*/ 1725358 h 2174272"/>
              <a:gd name="connsiteX221" fmla="*/ 9525 w 4682585"/>
              <a:gd name="connsiteY221" fmla="*/ 1871948 h 2174272"/>
              <a:gd name="connsiteX222" fmla="*/ 156782 w 4682585"/>
              <a:gd name="connsiteY222" fmla="*/ 1871948 h 2174272"/>
              <a:gd name="connsiteX223" fmla="*/ 156782 w 4682585"/>
              <a:gd name="connsiteY223" fmla="*/ 1725358 h 2174272"/>
              <a:gd name="connsiteX224" fmla="*/ 4515326 w 4682585"/>
              <a:gd name="connsiteY224" fmla="*/ 1569243 h 2174272"/>
              <a:gd name="connsiteX225" fmla="*/ 4515326 w 4682585"/>
              <a:gd name="connsiteY225" fmla="*/ 1715833 h 2174272"/>
              <a:gd name="connsiteX226" fmla="*/ 4673060 w 4682585"/>
              <a:gd name="connsiteY226" fmla="*/ 1715833 h 2174272"/>
              <a:gd name="connsiteX227" fmla="*/ 4673060 w 4682585"/>
              <a:gd name="connsiteY227" fmla="*/ 1569243 h 2174272"/>
              <a:gd name="connsiteX228" fmla="*/ 4348068 w 4682585"/>
              <a:gd name="connsiteY228" fmla="*/ 1569243 h 2174272"/>
              <a:gd name="connsiteX229" fmla="*/ 4348068 w 4682585"/>
              <a:gd name="connsiteY229" fmla="*/ 1715833 h 2174272"/>
              <a:gd name="connsiteX230" fmla="*/ 4505801 w 4682585"/>
              <a:gd name="connsiteY230" fmla="*/ 1715833 h 2174272"/>
              <a:gd name="connsiteX231" fmla="*/ 4505801 w 4682585"/>
              <a:gd name="connsiteY231" fmla="*/ 1569243 h 2174272"/>
              <a:gd name="connsiteX232" fmla="*/ 4180809 w 4682585"/>
              <a:gd name="connsiteY232" fmla="*/ 1569243 h 2174272"/>
              <a:gd name="connsiteX233" fmla="*/ 4180809 w 4682585"/>
              <a:gd name="connsiteY233" fmla="*/ 1715833 h 2174272"/>
              <a:gd name="connsiteX234" fmla="*/ 4338543 w 4682585"/>
              <a:gd name="connsiteY234" fmla="*/ 1715833 h 2174272"/>
              <a:gd name="connsiteX235" fmla="*/ 4338543 w 4682585"/>
              <a:gd name="connsiteY235" fmla="*/ 1569243 h 2174272"/>
              <a:gd name="connsiteX236" fmla="*/ 4013550 w 4682585"/>
              <a:gd name="connsiteY236" fmla="*/ 1569243 h 2174272"/>
              <a:gd name="connsiteX237" fmla="*/ 4013550 w 4682585"/>
              <a:gd name="connsiteY237" fmla="*/ 1715833 h 2174272"/>
              <a:gd name="connsiteX238" fmla="*/ 4171284 w 4682585"/>
              <a:gd name="connsiteY238" fmla="*/ 1715833 h 2174272"/>
              <a:gd name="connsiteX239" fmla="*/ 4171284 w 4682585"/>
              <a:gd name="connsiteY239" fmla="*/ 1569243 h 2174272"/>
              <a:gd name="connsiteX240" fmla="*/ 3846291 w 4682585"/>
              <a:gd name="connsiteY240" fmla="*/ 1569243 h 2174272"/>
              <a:gd name="connsiteX241" fmla="*/ 3846291 w 4682585"/>
              <a:gd name="connsiteY241" fmla="*/ 1715833 h 2174272"/>
              <a:gd name="connsiteX242" fmla="*/ 4004025 w 4682585"/>
              <a:gd name="connsiteY242" fmla="*/ 1715833 h 2174272"/>
              <a:gd name="connsiteX243" fmla="*/ 4004025 w 4682585"/>
              <a:gd name="connsiteY243" fmla="*/ 1569243 h 2174272"/>
              <a:gd name="connsiteX244" fmla="*/ 3678936 w 4682585"/>
              <a:gd name="connsiteY244" fmla="*/ 1569243 h 2174272"/>
              <a:gd name="connsiteX245" fmla="*/ 3678936 w 4682585"/>
              <a:gd name="connsiteY245" fmla="*/ 1715833 h 2174272"/>
              <a:gd name="connsiteX246" fmla="*/ 3836766 w 4682585"/>
              <a:gd name="connsiteY246" fmla="*/ 1715833 h 2174272"/>
              <a:gd name="connsiteX247" fmla="*/ 3836766 w 4682585"/>
              <a:gd name="connsiteY247" fmla="*/ 1569243 h 2174272"/>
              <a:gd name="connsiteX248" fmla="*/ 3511677 w 4682585"/>
              <a:gd name="connsiteY248" fmla="*/ 1569243 h 2174272"/>
              <a:gd name="connsiteX249" fmla="*/ 3511677 w 4682585"/>
              <a:gd name="connsiteY249" fmla="*/ 1715833 h 2174272"/>
              <a:gd name="connsiteX250" fmla="*/ 3669411 w 4682585"/>
              <a:gd name="connsiteY250" fmla="*/ 1715833 h 2174272"/>
              <a:gd name="connsiteX251" fmla="*/ 3669411 w 4682585"/>
              <a:gd name="connsiteY251" fmla="*/ 1569243 h 2174272"/>
              <a:gd name="connsiteX252" fmla="*/ 3344418 w 4682585"/>
              <a:gd name="connsiteY252" fmla="*/ 1569243 h 2174272"/>
              <a:gd name="connsiteX253" fmla="*/ 3344418 w 4682585"/>
              <a:gd name="connsiteY253" fmla="*/ 1715833 h 2174272"/>
              <a:gd name="connsiteX254" fmla="*/ 3502152 w 4682585"/>
              <a:gd name="connsiteY254" fmla="*/ 1715833 h 2174272"/>
              <a:gd name="connsiteX255" fmla="*/ 3502152 w 4682585"/>
              <a:gd name="connsiteY255" fmla="*/ 1569243 h 2174272"/>
              <a:gd name="connsiteX256" fmla="*/ 3177159 w 4682585"/>
              <a:gd name="connsiteY256" fmla="*/ 1569243 h 2174272"/>
              <a:gd name="connsiteX257" fmla="*/ 3177159 w 4682585"/>
              <a:gd name="connsiteY257" fmla="*/ 1715833 h 2174272"/>
              <a:gd name="connsiteX258" fmla="*/ 3334893 w 4682585"/>
              <a:gd name="connsiteY258" fmla="*/ 1715833 h 2174272"/>
              <a:gd name="connsiteX259" fmla="*/ 3334893 w 4682585"/>
              <a:gd name="connsiteY259" fmla="*/ 1569243 h 2174272"/>
              <a:gd name="connsiteX260" fmla="*/ 3009900 w 4682585"/>
              <a:gd name="connsiteY260" fmla="*/ 1569243 h 2174272"/>
              <a:gd name="connsiteX261" fmla="*/ 3009900 w 4682585"/>
              <a:gd name="connsiteY261" fmla="*/ 1715833 h 2174272"/>
              <a:gd name="connsiteX262" fmla="*/ 3167634 w 4682585"/>
              <a:gd name="connsiteY262" fmla="*/ 1715833 h 2174272"/>
              <a:gd name="connsiteX263" fmla="*/ 3167634 w 4682585"/>
              <a:gd name="connsiteY263" fmla="*/ 1569243 h 2174272"/>
              <a:gd name="connsiteX264" fmla="*/ 2842641 w 4682585"/>
              <a:gd name="connsiteY264" fmla="*/ 1569243 h 2174272"/>
              <a:gd name="connsiteX265" fmla="*/ 2842641 w 4682585"/>
              <a:gd name="connsiteY265" fmla="*/ 1715833 h 2174272"/>
              <a:gd name="connsiteX266" fmla="*/ 3000375 w 4682585"/>
              <a:gd name="connsiteY266" fmla="*/ 1715833 h 2174272"/>
              <a:gd name="connsiteX267" fmla="*/ 3000375 w 4682585"/>
              <a:gd name="connsiteY267" fmla="*/ 1569243 h 2174272"/>
              <a:gd name="connsiteX268" fmla="*/ 2675382 w 4682585"/>
              <a:gd name="connsiteY268" fmla="*/ 1569243 h 2174272"/>
              <a:gd name="connsiteX269" fmla="*/ 2675382 w 4682585"/>
              <a:gd name="connsiteY269" fmla="*/ 1715833 h 2174272"/>
              <a:gd name="connsiteX270" fmla="*/ 2833116 w 4682585"/>
              <a:gd name="connsiteY270" fmla="*/ 1715833 h 2174272"/>
              <a:gd name="connsiteX271" fmla="*/ 2833116 w 4682585"/>
              <a:gd name="connsiteY271" fmla="*/ 1569243 h 2174272"/>
              <a:gd name="connsiteX272" fmla="*/ 2508123 w 4682585"/>
              <a:gd name="connsiteY272" fmla="*/ 1569243 h 2174272"/>
              <a:gd name="connsiteX273" fmla="*/ 2508123 w 4682585"/>
              <a:gd name="connsiteY273" fmla="*/ 1715833 h 2174272"/>
              <a:gd name="connsiteX274" fmla="*/ 2665857 w 4682585"/>
              <a:gd name="connsiteY274" fmla="*/ 1715833 h 2174272"/>
              <a:gd name="connsiteX275" fmla="*/ 2665857 w 4682585"/>
              <a:gd name="connsiteY275" fmla="*/ 1569243 h 2174272"/>
              <a:gd name="connsiteX276" fmla="*/ 2340864 w 4682585"/>
              <a:gd name="connsiteY276" fmla="*/ 1569243 h 2174272"/>
              <a:gd name="connsiteX277" fmla="*/ 2340864 w 4682585"/>
              <a:gd name="connsiteY277" fmla="*/ 1715833 h 2174272"/>
              <a:gd name="connsiteX278" fmla="*/ 2498598 w 4682585"/>
              <a:gd name="connsiteY278" fmla="*/ 1715833 h 2174272"/>
              <a:gd name="connsiteX279" fmla="*/ 2498598 w 4682585"/>
              <a:gd name="connsiteY279" fmla="*/ 1569243 h 2174272"/>
              <a:gd name="connsiteX280" fmla="*/ 2173510 w 4682585"/>
              <a:gd name="connsiteY280" fmla="*/ 1569243 h 2174272"/>
              <a:gd name="connsiteX281" fmla="*/ 2173510 w 4682585"/>
              <a:gd name="connsiteY281" fmla="*/ 1715833 h 2174272"/>
              <a:gd name="connsiteX282" fmla="*/ 2331339 w 4682585"/>
              <a:gd name="connsiteY282" fmla="*/ 1715833 h 2174272"/>
              <a:gd name="connsiteX283" fmla="*/ 2331339 w 4682585"/>
              <a:gd name="connsiteY283" fmla="*/ 1569243 h 2174272"/>
              <a:gd name="connsiteX284" fmla="*/ 2006251 w 4682585"/>
              <a:gd name="connsiteY284" fmla="*/ 1569243 h 2174272"/>
              <a:gd name="connsiteX285" fmla="*/ 2006251 w 4682585"/>
              <a:gd name="connsiteY285" fmla="*/ 1715833 h 2174272"/>
              <a:gd name="connsiteX286" fmla="*/ 2163985 w 4682585"/>
              <a:gd name="connsiteY286" fmla="*/ 1715833 h 2174272"/>
              <a:gd name="connsiteX287" fmla="*/ 2163985 w 4682585"/>
              <a:gd name="connsiteY287" fmla="*/ 1569243 h 2174272"/>
              <a:gd name="connsiteX288" fmla="*/ 1838992 w 4682585"/>
              <a:gd name="connsiteY288" fmla="*/ 1569243 h 2174272"/>
              <a:gd name="connsiteX289" fmla="*/ 1838992 w 4682585"/>
              <a:gd name="connsiteY289" fmla="*/ 1715833 h 2174272"/>
              <a:gd name="connsiteX290" fmla="*/ 1996726 w 4682585"/>
              <a:gd name="connsiteY290" fmla="*/ 1715833 h 2174272"/>
              <a:gd name="connsiteX291" fmla="*/ 1996726 w 4682585"/>
              <a:gd name="connsiteY291" fmla="*/ 1569243 h 2174272"/>
              <a:gd name="connsiteX292" fmla="*/ 1671733 w 4682585"/>
              <a:gd name="connsiteY292" fmla="*/ 1569243 h 2174272"/>
              <a:gd name="connsiteX293" fmla="*/ 1671733 w 4682585"/>
              <a:gd name="connsiteY293" fmla="*/ 1715833 h 2174272"/>
              <a:gd name="connsiteX294" fmla="*/ 1829467 w 4682585"/>
              <a:gd name="connsiteY294" fmla="*/ 1715833 h 2174272"/>
              <a:gd name="connsiteX295" fmla="*/ 1829467 w 4682585"/>
              <a:gd name="connsiteY295" fmla="*/ 1569243 h 2174272"/>
              <a:gd name="connsiteX296" fmla="*/ 1504474 w 4682585"/>
              <a:gd name="connsiteY296" fmla="*/ 1569243 h 2174272"/>
              <a:gd name="connsiteX297" fmla="*/ 1504474 w 4682585"/>
              <a:gd name="connsiteY297" fmla="*/ 1715833 h 2174272"/>
              <a:gd name="connsiteX298" fmla="*/ 1662208 w 4682585"/>
              <a:gd name="connsiteY298" fmla="*/ 1715833 h 2174272"/>
              <a:gd name="connsiteX299" fmla="*/ 1662208 w 4682585"/>
              <a:gd name="connsiteY299" fmla="*/ 1569243 h 2174272"/>
              <a:gd name="connsiteX300" fmla="*/ 1337215 w 4682585"/>
              <a:gd name="connsiteY300" fmla="*/ 1569243 h 2174272"/>
              <a:gd name="connsiteX301" fmla="*/ 1337215 w 4682585"/>
              <a:gd name="connsiteY301" fmla="*/ 1715833 h 2174272"/>
              <a:gd name="connsiteX302" fmla="*/ 1494949 w 4682585"/>
              <a:gd name="connsiteY302" fmla="*/ 1715833 h 2174272"/>
              <a:gd name="connsiteX303" fmla="*/ 1494949 w 4682585"/>
              <a:gd name="connsiteY303" fmla="*/ 1569243 h 2174272"/>
              <a:gd name="connsiteX304" fmla="*/ 1169956 w 4682585"/>
              <a:gd name="connsiteY304" fmla="*/ 1569243 h 2174272"/>
              <a:gd name="connsiteX305" fmla="*/ 1169956 w 4682585"/>
              <a:gd name="connsiteY305" fmla="*/ 1715833 h 2174272"/>
              <a:gd name="connsiteX306" fmla="*/ 1327690 w 4682585"/>
              <a:gd name="connsiteY306" fmla="*/ 1715833 h 2174272"/>
              <a:gd name="connsiteX307" fmla="*/ 1327690 w 4682585"/>
              <a:gd name="connsiteY307" fmla="*/ 1569243 h 2174272"/>
              <a:gd name="connsiteX308" fmla="*/ 1002697 w 4682585"/>
              <a:gd name="connsiteY308" fmla="*/ 1569243 h 2174272"/>
              <a:gd name="connsiteX309" fmla="*/ 1002697 w 4682585"/>
              <a:gd name="connsiteY309" fmla="*/ 1715833 h 2174272"/>
              <a:gd name="connsiteX310" fmla="*/ 1160431 w 4682585"/>
              <a:gd name="connsiteY310" fmla="*/ 1715833 h 2174272"/>
              <a:gd name="connsiteX311" fmla="*/ 1160431 w 4682585"/>
              <a:gd name="connsiteY311" fmla="*/ 1569243 h 2174272"/>
              <a:gd name="connsiteX312" fmla="*/ 835438 w 4682585"/>
              <a:gd name="connsiteY312" fmla="*/ 1569243 h 2174272"/>
              <a:gd name="connsiteX313" fmla="*/ 835438 w 4682585"/>
              <a:gd name="connsiteY313" fmla="*/ 1715833 h 2174272"/>
              <a:gd name="connsiteX314" fmla="*/ 993172 w 4682585"/>
              <a:gd name="connsiteY314" fmla="*/ 1715833 h 2174272"/>
              <a:gd name="connsiteX315" fmla="*/ 993172 w 4682585"/>
              <a:gd name="connsiteY315" fmla="*/ 1569243 h 2174272"/>
              <a:gd name="connsiteX316" fmla="*/ 668179 w 4682585"/>
              <a:gd name="connsiteY316" fmla="*/ 1569243 h 2174272"/>
              <a:gd name="connsiteX317" fmla="*/ 668179 w 4682585"/>
              <a:gd name="connsiteY317" fmla="*/ 1715833 h 2174272"/>
              <a:gd name="connsiteX318" fmla="*/ 825913 w 4682585"/>
              <a:gd name="connsiteY318" fmla="*/ 1715833 h 2174272"/>
              <a:gd name="connsiteX319" fmla="*/ 825913 w 4682585"/>
              <a:gd name="connsiteY319" fmla="*/ 1569243 h 2174272"/>
              <a:gd name="connsiteX320" fmla="*/ 500920 w 4682585"/>
              <a:gd name="connsiteY320" fmla="*/ 1569243 h 2174272"/>
              <a:gd name="connsiteX321" fmla="*/ 500920 w 4682585"/>
              <a:gd name="connsiteY321" fmla="*/ 1715833 h 2174272"/>
              <a:gd name="connsiteX322" fmla="*/ 658654 w 4682585"/>
              <a:gd name="connsiteY322" fmla="*/ 1715833 h 2174272"/>
              <a:gd name="connsiteX323" fmla="*/ 658654 w 4682585"/>
              <a:gd name="connsiteY323" fmla="*/ 1569243 h 2174272"/>
              <a:gd name="connsiteX324" fmla="*/ 333566 w 4682585"/>
              <a:gd name="connsiteY324" fmla="*/ 1569243 h 2174272"/>
              <a:gd name="connsiteX325" fmla="*/ 333566 w 4682585"/>
              <a:gd name="connsiteY325" fmla="*/ 1715833 h 2174272"/>
              <a:gd name="connsiteX326" fmla="*/ 491395 w 4682585"/>
              <a:gd name="connsiteY326" fmla="*/ 1715833 h 2174272"/>
              <a:gd name="connsiteX327" fmla="*/ 491395 w 4682585"/>
              <a:gd name="connsiteY327" fmla="*/ 1569243 h 2174272"/>
              <a:gd name="connsiteX328" fmla="*/ 166307 w 4682585"/>
              <a:gd name="connsiteY328" fmla="*/ 1569243 h 2174272"/>
              <a:gd name="connsiteX329" fmla="*/ 166307 w 4682585"/>
              <a:gd name="connsiteY329" fmla="*/ 1715833 h 2174272"/>
              <a:gd name="connsiteX330" fmla="*/ 324041 w 4682585"/>
              <a:gd name="connsiteY330" fmla="*/ 1715833 h 2174272"/>
              <a:gd name="connsiteX331" fmla="*/ 324041 w 4682585"/>
              <a:gd name="connsiteY331" fmla="*/ 1569243 h 2174272"/>
              <a:gd name="connsiteX332" fmla="*/ 9525 w 4682585"/>
              <a:gd name="connsiteY332" fmla="*/ 1569243 h 2174272"/>
              <a:gd name="connsiteX333" fmla="*/ 9525 w 4682585"/>
              <a:gd name="connsiteY333" fmla="*/ 1715833 h 2174272"/>
              <a:gd name="connsiteX334" fmla="*/ 156782 w 4682585"/>
              <a:gd name="connsiteY334" fmla="*/ 1715833 h 2174272"/>
              <a:gd name="connsiteX335" fmla="*/ 156782 w 4682585"/>
              <a:gd name="connsiteY335" fmla="*/ 1569243 h 2174272"/>
              <a:gd name="connsiteX336" fmla="*/ 4515326 w 4682585"/>
              <a:gd name="connsiteY336" fmla="*/ 1413129 h 2174272"/>
              <a:gd name="connsiteX337" fmla="*/ 4515326 w 4682585"/>
              <a:gd name="connsiteY337" fmla="*/ 1559718 h 2174272"/>
              <a:gd name="connsiteX338" fmla="*/ 4673060 w 4682585"/>
              <a:gd name="connsiteY338" fmla="*/ 1559718 h 2174272"/>
              <a:gd name="connsiteX339" fmla="*/ 4673060 w 4682585"/>
              <a:gd name="connsiteY339" fmla="*/ 1413129 h 2174272"/>
              <a:gd name="connsiteX340" fmla="*/ 4348068 w 4682585"/>
              <a:gd name="connsiteY340" fmla="*/ 1413129 h 2174272"/>
              <a:gd name="connsiteX341" fmla="*/ 4348068 w 4682585"/>
              <a:gd name="connsiteY341" fmla="*/ 1559718 h 2174272"/>
              <a:gd name="connsiteX342" fmla="*/ 4505801 w 4682585"/>
              <a:gd name="connsiteY342" fmla="*/ 1559718 h 2174272"/>
              <a:gd name="connsiteX343" fmla="*/ 4505801 w 4682585"/>
              <a:gd name="connsiteY343" fmla="*/ 1413129 h 2174272"/>
              <a:gd name="connsiteX344" fmla="*/ 4180809 w 4682585"/>
              <a:gd name="connsiteY344" fmla="*/ 1413129 h 2174272"/>
              <a:gd name="connsiteX345" fmla="*/ 4180809 w 4682585"/>
              <a:gd name="connsiteY345" fmla="*/ 1559718 h 2174272"/>
              <a:gd name="connsiteX346" fmla="*/ 4338543 w 4682585"/>
              <a:gd name="connsiteY346" fmla="*/ 1559718 h 2174272"/>
              <a:gd name="connsiteX347" fmla="*/ 4338543 w 4682585"/>
              <a:gd name="connsiteY347" fmla="*/ 1413129 h 2174272"/>
              <a:gd name="connsiteX348" fmla="*/ 4013550 w 4682585"/>
              <a:gd name="connsiteY348" fmla="*/ 1413129 h 2174272"/>
              <a:gd name="connsiteX349" fmla="*/ 4013550 w 4682585"/>
              <a:gd name="connsiteY349" fmla="*/ 1559718 h 2174272"/>
              <a:gd name="connsiteX350" fmla="*/ 4171284 w 4682585"/>
              <a:gd name="connsiteY350" fmla="*/ 1559718 h 2174272"/>
              <a:gd name="connsiteX351" fmla="*/ 4171284 w 4682585"/>
              <a:gd name="connsiteY351" fmla="*/ 1413129 h 2174272"/>
              <a:gd name="connsiteX352" fmla="*/ 3846291 w 4682585"/>
              <a:gd name="connsiteY352" fmla="*/ 1413129 h 2174272"/>
              <a:gd name="connsiteX353" fmla="*/ 3846291 w 4682585"/>
              <a:gd name="connsiteY353" fmla="*/ 1559718 h 2174272"/>
              <a:gd name="connsiteX354" fmla="*/ 4004025 w 4682585"/>
              <a:gd name="connsiteY354" fmla="*/ 1559718 h 2174272"/>
              <a:gd name="connsiteX355" fmla="*/ 4004025 w 4682585"/>
              <a:gd name="connsiteY355" fmla="*/ 1413129 h 2174272"/>
              <a:gd name="connsiteX356" fmla="*/ 3678936 w 4682585"/>
              <a:gd name="connsiteY356" fmla="*/ 1413129 h 2174272"/>
              <a:gd name="connsiteX357" fmla="*/ 3678936 w 4682585"/>
              <a:gd name="connsiteY357" fmla="*/ 1559718 h 2174272"/>
              <a:gd name="connsiteX358" fmla="*/ 3836766 w 4682585"/>
              <a:gd name="connsiteY358" fmla="*/ 1559718 h 2174272"/>
              <a:gd name="connsiteX359" fmla="*/ 3836766 w 4682585"/>
              <a:gd name="connsiteY359" fmla="*/ 1413129 h 2174272"/>
              <a:gd name="connsiteX360" fmla="*/ 3511677 w 4682585"/>
              <a:gd name="connsiteY360" fmla="*/ 1413129 h 2174272"/>
              <a:gd name="connsiteX361" fmla="*/ 3511677 w 4682585"/>
              <a:gd name="connsiteY361" fmla="*/ 1559718 h 2174272"/>
              <a:gd name="connsiteX362" fmla="*/ 3669411 w 4682585"/>
              <a:gd name="connsiteY362" fmla="*/ 1559718 h 2174272"/>
              <a:gd name="connsiteX363" fmla="*/ 3669411 w 4682585"/>
              <a:gd name="connsiteY363" fmla="*/ 1413129 h 2174272"/>
              <a:gd name="connsiteX364" fmla="*/ 3344418 w 4682585"/>
              <a:gd name="connsiteY364" fmla="*/ 1413129 h 2174272"/>
              <a:gd name="connsiteX365" fmla="*/ 3344418 w 4682585"/>
              <a:gd name="connsiteY365" fmla="*/ 1559718 h 2174272"/>
              <a:gd name="connsiteX366" fmla="*/ 3502152 w 4682585"/>
              <a:gd name="connsiteY366" fmla="*/ 1559718 h 2174272"/>
              <a:gd name="connsiteX367" fmla="*/ 3502152 w 4682585"/>
              <a:gd name="connsiteY367" fmla="*/ 1413129 h 2174272"/>
              <a:gd name="connsiteX368" fmla="*/ 3177159 w 4682585"/>
              <a:gd name="connsiteY368" fmla="*/ 1413129 h 2174272"/>
              <a:gd name="connsiteX369" fmla="*/ 3177159 w 4682585"/>
              <a:gd name="connsiteY369" fmla="*/ 1559718 h 2174272"/>
              <a:gd name="connsiteX370" fmla="*/ 3334893 w 4682585"/>
              <a:gd name="connsiteY370" fmla="*/ 1559718 h 2174272"/>
              <a:gd name="connsiteX371" fmla="*/ 3334893 w 4682585"/>
              <a:gd name="connsiteY371" fmla="*/ 1413129 h 2174272"/>
              <a:gd name="connsiteX372" fmla="*/ 3009900 w 4682585"/>
              <a:gd name="connsiteY372" fmla="*/ 1413129 h 2174272"/>
              <a:gd name="connsiteX373" fmla="*/ 3009900 w 4682585"/>
              <a:gd name="connsiteY373" fmla="*/ 1559718 h 2174272"/>
              <a:gd name="connsiteX374" fmla="*/ 3167634 w 4682585"/>
              <a:gd name="connsiteY374" fmla="*/ 1559718 h 2174272"/>
              <a:gd name="connsiteX375" fmla="*/ 3167634 w 4682585"/>
              <a:gd name="connsiteY375" fmla="*/ 1413129 h 2174272"/>
              <a:gd name="connsiteX376" fmla="*/ 2842641 w 4682585"/>
              <a:gd name="connsiteY376" fmla="*/ 1413129 h 2174272"/>
              <a:gd name="connsiteX377" fmla="*/ 2842641 w 4682585"/>
              <a:gd name="connsiteY377" fmla="*/ 1559718 h 2174272"/>
              <a:gd name="connsiteX378" fmla="*/ 3000375 w 4682585"/>
              <a:gd name="connsiteY378" fmla="*/ 1559718 h 2174272"/>
              <a:gd name="connsiteX379" fmla="*/ 3000375 w 4682585"/>
              <a:gd name="connsiteY379" fmla="*/ 1413129 h 2174272"/>
              <a:gd name="connsiteX380" fmla="*/ 2675382 w 4682585"/>
              <a:gd name="connsiteY380" fmla="*/ 1413129 h 2174272"/>
              <a:gd name="connsiteX381" fmla="*/ 2675382 w 4682585"/>
              <a:gd name="connsiteY381" fmla="*/ 1559718 h 2174272"/>
              <a:gd name="connsiteX382" fmla="*/ 2833116 w 4682585"/>
              <a:gd name="connsiteY382" fmla="*/ 1559718 h 2174272"/>
              <a:gd name="connsiteX383" fmla="*/ 2833116 w 4682585"/>
              <a:gd name="connsiteY383" fmla="*/ 1413129 h 2174272"/>
              <a:gd name="connsiteX384" fmla="*/ 2508123 w 4682585"/>
              <a:gd name="connsiteY384" fmla="*/ 1413129 h 2174272"/>
              <a:gd name="connsiteX385" fmla="*/ 2508123 w 4682585"/>
              <a:gd name="connsiteY385" fmla="*/ 1559718 h 2174272"/>
              <a:gd name="connsiteX386" fmla="*/ 2665857 w 4682585"/>
              <a:gd name="connsiteY386" fmla="*/ 1559718 h 2174272"/>
              <a:gd name="connsiteX387" fmla="*/ 2665857 w 4682585"/>
              <a:gd name="connsiteY387" fmla="*/ 1413129 h 2174272"/>
              <a:gd name="connsiteX388" fmla="*/ 2340864 w 4682585"/>
              <a:gd name="connsiteY388" fmla="*/ 1413129 h 2174272"/>
              <a:gd name="connsiteX389" fmla="*/ 2340864 w 4682585"/>
              <a:gd name="connsiteY389" fmla="*/ 1559718 h 2174272"/>
              <a:gd name="connsiteX390" fmla="*/ 2498598 w 4682585"/>
              <a:gd name="connsiteY390" fmla="*/ 1559718 h 2174272"/>
              <a:gd name="connsiteX391" fmla="*/ 2498598 w 4682585"/>
              <a:gd name="connsiteY391" fmla="*/ 1413129 h 2174272"/>
              <a:gd name="connsiteX392" fmla="*/ 2173510 w 4682585"/>
              <a:gd name="connsiteY392" fmla="*/ 1413129 h 2174272"/>
              <a:gd name="connsiteX393" fmla="*/ 2173510 w 4682585"/>
              <a:gd name="connsiteY393" fmla="*/ 1559718 h 2174272"/>
              <a:gd name="connsiteX394" fmla="*/ 2331339 w 4682585"/>
              <a:gd name="connsiteY394" fmla="*/ 1559718 h 2174272"/>
              <a:gd name="connsiteX395" fmla="*/ 2331339 w 4682585"/>
              <a:gd name="connsiteY395" fmla="*/ 1413129 h 2174272"/>
              <a:gd name="connsiteX396" fmla="*/ 2006251 w 4682585"/>
              <a:gd name="connsiteY396" fmla="*/ 1413129 h 2174272"/>
              <a:gd name="connsiteX397" fmla="*/ 2006251 w 4682585"/>
              <a:gd name="connsiteY397" fmla="*/ 1559718 h 2174272"/>
              <a:gd name="connsiteX398" fmla="*/ 2163985 w 4682585"/>
              <a:gd name="connsiteY398" fmla="*/ 1559718 h 2174272"/>
              <a:gd name="connsiteX399" fmla="*/ 2163985 w 4682585"/>
              <a:gd name="connsiteY399" fmla="*/ 1413129 h 2174272"/>
              <a:gd name="connsiteX400" fmla="*/ 1838992 w 4682585"/>
              <a:gd name="connsiteY400" fmla="*/ 1413129 h 2174272"/>
              <a:gd name="connsiteX401" fmla="*/ 1838992 w 4682585"/>
              <a:gd name="connsiteY401" fmla="*/ 1559718 h 2174272"/>
              <a:gd name="connsiteX402" fmla="*/ 1996726 w 4682585"/>
              <a:gd name="connsiteY402" fmla="*/ 1559718 h 2174272"/>
              <a:gd name="connsiteX403" fmla="*/ 1996726 w 4682585"/>
              <a:gd name="connsiteY403" fmla="*/ 1413129 h 2174272"/>
              <a:gd name="connsiteX404" fmla="*/ 1671733 w 4682585"/>
              <a:gd name="connsiteY404" fmla="*/ 1413129 h 2174272"/>
              <a:gd name="connsiteX405" fmla="*/ 1671733 w 4682585"/>
              <a:gd name="connsiteY405" fmla="*/ 1559718 h 2174272"/>
              <a:gd name="connsiteX406" fmla="*/ 1829467 w 4682585"/>
              <a:gd name="connsiteY406" fmla="*/ 1559718 h 2174272"/>
              <a:gd name="connsiteX407" fmla="*/ 1829467 w 4682585"/>
              <a:gd name="connsiteY407" fmla="*/ 1413129 h 2174272"/>
              <a:gd name="connsiteX408" fmla="*/ 1504474 w 4682585"/>
              <a:gd name="connsiteY408" fmla="*/ 1413129 h 2174272"/>
              <a:gd name="connsiteX409" fmla="*/ 1504474 w 4682585"/>
              <a:gd name="connsiteY409" fmla="*/ 1559718 h 2174272"/>
              <a:gd name="connsiteX410" fmla="*/ 1662208 w 4682585"/>
              <a:gd name="connsiteY410" fmla="*/ 1559718 h 2174272"/>
              <a:gd name="connsiteX411" fmla="*/ 1662208 w 4682585"/>
              <a:gd name="connsiteY411" fmla="*/ 1413129 h 2174272"/>
              <a:gd name="connsiteX412" fmla="*/ 1337215 w 4682585"/>
              <a:gd name="connsiteY412" fmla="*/ 1413129 h 2174272"/>
              <a:gd name="connsiteX413" fmla="*/ 1337215 w 4682585"/>
              <a:gd name="connsiteY413" fmla="*/ 1559718 h 2174272"/>
              <a:gd name="connsiteX414" fmla="*/ 1494949 w 4682585"/>
              <a:gd name="connsiteY414" fmla="*/ 1559718 h 2174272"/>
              <a:gd name="connsiteX415" fmla="*/ 1494949 w 4682585"/>
              <a:gd name="connsiteY415" fmla="*/ 1413129 h 2174272"/>
              <a:gd name="connsiteX416" fmla="*/ 1169956 w 4682585"/>
              <a:gd name="connsiteY416" fmla="*/ 1413129 h 2174272"/>
              <a:gd name="connsiteX417" fmla="*/ 1169956 w 4682585"/>
              <a:gd name="connsiteY417" fmla="*/ 1559718 h 2174272"/>
              <a:gd name="connsiteX418" fmla="*/ 1327690 w 4682585"/>
              <a:gd name="connsiteY418" fmla="*/ 1559718 h 2174272"/>
              <a:gd name="connsiteX419" fmla="*/ 1327690 w 4682585"/>
              <a:gd name="connsiteY419" fmla="*/ 1413129 h 2174272"/>
              <a:gd name="connsiteX420" fmla="*/ 1002697 w 4682585"/>
              <a:gd name="connsiteY420" fmla="*/ 1413129 h 2174272"/>
              <a:gd name="connsiteX421" fmla="*/ 1002697 w 4682585"/>
              <a:gd name="connsiteY421" fmla="*/ 1559718 h 2174272"/>
              <a:gd name="connsiteX422" fmla="*/ 1160431 w 4682585"/>
              <a:gd name="connsiteY422" fmla="*/ 1559718 h 2174272"/>
              <a:gd name="connsiteX423" fmla="*/ 1160431 w 4682585"/>
              <a:gd name="connsiteY423" fmla="*/ 1413129 h 2174272"/>
              <a:gd name="connsiteX424" fmla="*/ 835438 w 4682585"/>
              <a:gd name="connsiteY424" fmla="*/ 1413129 h 2174272"/>
              <a:gd name="connsiteX425" fmla="*/ 835438 w 4682585"/>
              <a:gd name="connsiteY425" fmla="*/ 1559718 h 2174272"/>
              <a:gd name="connsiteX426" fmla="*/ 993172 w 4682585"/>
              <a:gd name="connsiteY426" fmla="*/ 1559718 h 2174272"/>
              <a:gd name="connsiteX427" fmla="*/ 993172 w 4682585"/>
              <a:gd name="connsiteY427" fmla="*/ 1413129 h 2174272"/>
              <a:gd name="connsiteX428" fmla="*/ 668179 w 4682585"/>
              <a:gd name="connsiteY428" fmla="*/ 1413129 h 2174272"/>
              <a:gd name="connsiteX429" fmla="*/ 668179 w 4682585"/>
              <a:gd name="connsiteY429" fmla="*/ 1559718 h 2174272"/>
              <a:gd name="connsiteX430" fmla="*/ 825913 w 4682585"/>
              <a:gd name="connsiteY430" fmla="*/ 1559718 h 2174272"/>
              <a:gd name="connsiteX431" fmla="*/ 825913 w 4682585"/>
              <a:gd name="connsiteY431" fmla="*/ 1413129 h 2174272"/>
              <a:gd name="connsiteX432" fmla="*/ 500920 w 4682585"/>
              <a:gd name="connsiteY432" fmla="*/ 1413129 h 2174272"/>
              <a:gd name="connsiteX433" fmla="*/ 500920 w 4682585"/>
              <a:gd name="connsiteY433" fmla="*/ 1559718 h 2174272"/>
              <a:gd name="connsiteX434" fmla="*/ 658654 w 4682585"/>
              <a:gd name="connsiteY434" fmla="*/ 1559718 h 2174272"/>
              <a:gd name="connsiteX435" fmla="*/ 658654 w 4682585"/>
              <a:gd name="connsiteY435" fmla="*/ 1413129 h 2174272"/>
              <a:gd name="connsiteX436" fmla="*/ 333566 w 4682585"/>
              <a:gd name="connsiteY436" fmla="*/ 1413129 h 2174272"/>
              <a:gd name="connsiteX437" fmla="*/ 333566 w 4682585"/>
              <a:gd name="connsiteY437" fmla="*/ 1559718 h 2174272"/>
              <a:gd name="connsiteX438" fmla="*/ 491395 w 4682585"/>
              <a:gd name="connsiteY438" fmla="*/ 1559718 h 2174272"/>
              <a:gd name="connsiteX439" fmla="*/ 491395 w 4682585"/>
              <a:gd name="connsiteY439" fmla="*/ 1413129 h 2174272"/>
              <a:gd name="connsiteX440" fmla="*/ 166307 w 4682585"/>
              <a:gd name="connsiteY440" fmla="*/ 1413129 h 2174272"/>
              <a:gd name="connsiteX441" fmla="*/ 166307 w 4682585"/>
              <a:gd name="connsiteY441" fmla="*/ 1559718 h 2174272"/>
              <a:gd name="connsiteX442" fmla="*/ 324041 w 4682585"/>
              <a:gd name="connsiteY442" fmla="*/ 1559718 h 2174272"/>
              <a:gd name="connsiteX443" fmla="*/ 324041 w 4682585"/>
              <a:gd name="connsiteY443" fmla="*/ 1413129 h 2174272"/>
              <a:gd name="connsiteX444" fmla="*/ 9525 w 4682585"/>
              <a:gd name="connsiteY444" fmla="*/ 1413129 h 2174272"/>
              <a:gd name="connsiteX445" fmla="*/ 9525 w 4682585"/>
              <a:gd name="connsiteY445" fmla="*/ 1559718 h 2174272"/>
              <a:gd name="connsiteX446" fmla="*/ 156782 w 4682585"/>
              <a:gd name="connsiteY446" fmla="*/ 1559718 h 2174272"/>
              <a:gd name="connsiteX447" fmla="*/ 156782 w 4682585"/>
              <a:gd name="connsiteY447" fmla="*/ 1413129 h 2174272"/>
              <a:gd name="connsiteX448" fmla="*/ 4515326 w 4682585"/>
              <a:gd name="connsiteY448" fmla="*/ 1257014 h 2174272"/>
              <a:gd name="connsiteX449" fmla="*/ 4515326 w 4682585"/>
              <a:gd name="connsiteY449" fmla="*/ 1403604 h 2174272"/>
              <a:gd name="connsiteX450" fmla="*/ 4673060 w 4682585"/>
              <a:gd name="connsiteY450" fmla="*/ 1403604 h 2174272"/>
              <a:gd name="connsiteX451" fmla="*/ 4673060 w 4682585"/>
              <a:gd name="connsiteY451" fmla="*/ 1257014 h 2174272"/>
              <a:gd name="connsiteX452" fmla="*/ 4348068 w 4682585"/>
              <a:gd name="connsiteY452" fmla="*/ 1257014 h 2174272"/>
              <a:gd name="connsiteX453" fmla="*/ 4348068 w 4682585"/>
              <a:gd name="connsiteY453" fmla="*/ 1403604 h 2174272"/>
              <a:gd name="connsiteX454" fmla="*/ 4505801 w 4682585"/>
              <a:gd name="connsiteY454" fmla="*/ 1403604 h 2174272"/>
              <a:gd name="connsiteX455" fmla="*/ 4505801 w 4682585"/>
              <a:gd name="connsiteY455" fmla="*/ 1257014 h 2174272"/>
              <a:gd name="connsiteX456" fmla="*/ 4180809 w 4682585"/>
              <a:gd name="connsiteY456" fmla="*/ 1257014 h 2174272"/>
              <a:gd name="connsiteX457" fmla="*/ 4180809 w 4682585"/>
              <a:gd name="connsiteY457" fmla="*/ 1403604 h 2174272"/>
              <a:gd name="connsiteX458" fmla="*/ 4338543 w 4682585"/>
              <a:gd name="connsiteY458" fmla="*/ 1403604 h 2174272"/>
              <a:gd name="connsiteX459" fmla="*/ 4338543 w 4682585"/>
              <a:gd name="connsiteY459" fmla="*/ 1257014 h 2174272"/>
              <a:gd name="connsiteX460" fmla="*/ 4013550 w 4682585"/>
              <a:gd name="connsiteY460" fmla="*/ 1257014 h 2174272"/>
              <a:gd name="connsiteX461" fmla="*/ 4013550 w 4682585"/>
              <a:gd name="connsiteY461" fmla="*/ 1403604 h 2174272"/>
              <a:gd name="connsiteX462" fmla="*/ 4171284 w 4682585"/>
              <a:gd name="connsiteY462" fmla="*/ 1403604 h 2174272"/>
              <a:gd name="connsiteX463" fmla="*/ 4171284 w 4682585"/>
              <a:gd name="connsiteY463" fmla="*/ 1257014 h 2174272"/>
              <a:gd name="connsiteX464" fmla="*/ 3846291 w 4682585"/>
              <a:gd name="connsiteY464" fmla="*/ 1257014 h 2174272"/>
              <a:gd name="connsiteX465" fmla="*/ 3846291 w 4682585"/>
              <a:gd name="connsiteY465" fmla="*/ 1403604 h 2174272"/>
              <a:gd name="connsiteX466" fmla="*/ 4004025 w 4682585"/>
              <a:gd name="connsiteY466" fmla="*/ 1403604 h 2174272"/>
              <a:gd name="connsiteX467" fmla="*/ 4004025 w 4682585"/>
              <a:gd name="connsiteY467" fmla="*/ 1257014 h 2174272"/>
              <a:gd name="connsiteX468" fmla="*/ 3678936 w 4682585"/>
              <a:gd name="connsiteY468" fmla="*/ 1257014 h 2174272"/>
              <a:gd name="connsiteX469" fmla="*/ 3678936 w 4682585"/>
              <a:gd name="connsiteY469" fmla="*/ 1403604 h 2174272"/>
              <a:gd name="connsiteX470" fmla="*/ 3836766 w 4682585"/>
              <a:gd name="connsiteY470" fmla="*/ 1403604 h 2174272"/>
              <a:gd name="connsiteX471" fmla="*/ 3836766 w 4682585"/>
              <a:gd name="connsiteY471" fmla="*/ 1257014 h 2174272"/>
              <a:gd name="connsiteX472" fmla="*/ 3511677 w 4682585"/>
              <a:gd name="connsiteY472" fmla="*/ 1257014 h 2174272"/>
              <a:gd name="connsiteX473" fmla="*/ 3511677 w 4682585"/>
              <a:gd name="connsiteY473" fmla="*/ 1403604 h 2174272"/>
              <a:gd name="connsiteX474" fmla="*/ 3669411 w 4682585"/>
              <a:gd name="connsiteY474" fmla="*/ 1403604 h 2174272"/>
              <a:gd name="connsiteX475" fmla="*/ 3669411 w 4682585"/>
              <a:gd name="connsiteY475" fmla="*/ 1257014 h 2174272"/>
              <a:gd name="connsiteX476" fmla="*/ 3344418 w 4682585"/>
              <a:gd name="connsiteY476" fmla="*/ 1257014 h 2174272"/>
              <a:gd name="connsiteX477" fmla="*/ 3344418 w 4682585"/>
              <a:gd name="connsiteY477" fmla="*/ 1403604 h 2174272"/>
              <a:gd name="connsiteX478" fmla="*/ 3502152 w 4682585"/>
              <a:gd name="connsiteY478" fmla="*/ 1403604 h 2174272"/>
              <a:gd name="connsiteX479" fmla="*/ 3502152 w 4682585"/>
              <a:gd name="connsiteY479" fmla="*/ 1257014 h 2174272"/>
              <a:gd name="connsiteX480" fmla="*/ 3177159 w 4682585"/>
              <a:gd name="connsiteY480" fmla="*/ 1257014 h 2174272"/>
              <a:gd name="connsiteX481" fmla="*/ 3177159 w 4682585"/>
              <a:gd name="connsiteY481" fmla="*/ 1403604 h 2174272"/>
              <a:gd name="connsiteX482" fmla="*/ 3334893 w 4682585"/>
              <a:gd name="connsiteY482" fmla="*/ 1403604 h 2174272"/>
              <a:gd name="connsiteX483" fmla="*/ 3334893 w 4682585"/>
              <a:gd name="connsiteY483" fmla="*/ 1257014 h 2174272"/>
              <a:gd name="connsiteX484" fmla="*/ 3009900 w 4682585"/>
              <a:gd name="connsiteY484" fmla="*/ 1257014 h 2174272"/>
              <a:gd name="connsiteX485" fmla="*/ 3009900 w 4682585"/>
              <a:gd name="connsiteY485" fmla="*/ 1403604 h 2174272"/>
              <a:gd name="connsiteX486" fmla="*/ 3167634 w 4682585"/>
              <a:gd name="connsiteY486" fmla="*/ 1403604 h 2174272"/>
              <a:gd name="connsiteX487" fmla="*/ 3167634 w 4682585"/>
              <a:gd name="connsiteY487" fmla="*/ 1257014 h 2174272"/>
              <a:gd name="connsiteX488" fmla="*/ 2842641 w 4682585"/>
              <a:gd name="connsiteY488" fmla="*/ 1257014 h 2174272"/>
              <a:gd name="connsiteX489" fmla="*/ 2842641 w 4682585"/>
              <a:gd name="connsiteY489" fmla="*/ 1403604 h 2174272"/>
              <a:gd name="connsiteX490" fmla="*/ 3000375 w 4682585"/>
              <a:gd name="connsiteY490" fmla="*/ 1403604 h 2174272"/>
              <a:gd name="connsiteX491" fmla="*/ 3000375 w 4682585"/>
              <a:gd name="connsiteY491" fmla="*/ 1257014 h 2174272"/>
              <a:gd name="connsiteX492" fmla="*/ 2675382 w 4682585"/>
              <a:gd name="connsiteY492" fmla="*/ 1257014 h 2174272"/>
              <a:gd name="connsiteX493" fmla="*/ 2675382 w 4682585"/>
              <a:gd name="connsiteY493" fmla="*/ 1403604 h 2174272"/>
              <a:gd name="connsiteX494" fmla="*/ 2833116 w 4682585"/>
              <a:gd name="connsiteY494" fmla="*/ 1403604 h 2174272"/>
              <a:gd name="connsiteX495" fmla="*/ 2833116 w 4682585"/>
              <a:gd name="connsiteY495" fmla="*/ 1257014 h 2174272"/>
              <a:gd name="connsiteX496" fmla="*/ 2508123 w 4682585"/>
              <a:gd name="connsiteY496" fmla="*/ 1257014 h 2174272"/>
              <a:gd name="connsiteX497" fmla="*/ 2508123 w 4682585"/>
              <a:gd name="connsiteY497" fmla="*/ 1403604 h 2174272"/>
              <a:gd name="connsiteX498" fmla="*/ 2665857 w 4682585"/>
              <a:gd name="connsiteY498" fmla="*/ 1403604 h 2174272"/>
              <a:gd name="connsiteX499" fmla="*/ 2665857 w 4682585"/>
              <a:gd name="connsiteY499" fmla="*/ 1257014 h 2174272"/>
              <a:gd name="connsiteX500" fmla="*/ 2340864 w 4682585"/>
              <a:gd name="connsiteY500" fmla="*/ 1257014 h 2174272"/>
              <a:gd name="connsiteX501" fmla="*/ 2340864 w 4682585"/>
              <a:gd name="connsiteY501" fmla="*/ 1403604 h 2174272"/>
              <a:gd name="connsiteX502" fmla="*/ 2498598 w 4682585"/>
              <a:gd name="connsiteY502" fmla="*/ 1403604 h 2174272"/>
              <a:gd name="connsiteX503" fmla="*/ 2498598 w 4682585"/>
              <a:gd name="connsiteY503" fmla="*/ 1257014 h 2174272"/>
              <a:gd name="connsiteX504" fmla="*/ 2173510 w 4682585"/>
              <a:gd name="connsiteY504" fmla="*/ 1257014 h 2174272"/>
              <a:gd name="connsiteX505" fmla="*/ 2173510 w 4682585"/>
              <a:gd name="connsiteY505" fmla="*/ 1403604 h 2174272"/>
              <a:gd name="connsiteX506" fmla="*/ 2331339 w 4682585"/>
              <a:gd name="connsiteY506" fmla="*/ 1403604 h 2174272"/>
              <a:gd name="connsiteX507" fmla="*/ 2331339 w 4682585"/>
              <a:gd name="connsiteY507" fmla="*/ 1257014 h 2174272"/>
              <a:gd name="connsiteX508" fmla="*/ 2006251 w 4682585"/>
              <a:gd name="connsiteY508" fmla="*/ 1257014 h 2174272"/>
              <a:gd name="connsiteX509" fmla="*/ 2006251 w 4682585"/>
              <a:gd name="connsiteY509" fmla="*/ 1403604 h 2174272"/>
              <a:gd name="connsiteX510" fmla="*/ 2163985 w 4682585"/>
              <a:gd name="connsiteY510" fmla="*/ 1403604 h 2174272"/>
              <a:gd name="connsiteX511" fmla="*/ 2163985 w 4682585"/>
              <a:gd name="connsiteY511" fmla="*/ 1257014 h 2174272"/>
              <a:gd name="connsiteX512" fmla="*/ 1838992 w 4682585"/>
              <a:gd name="connsiteY512" fmla="*/ 1257014 h 2174272"/>
              <a:gd name="connsiteX513" fmla="*/ 1838992 w 4682585"/>
              <a:gd name="connsiteY513" fmla="*/ 1403604 h 2174272"/>
              <a:gd name="connsiteX514" fmla="*/ 1996726 w 4682585"/>
              <a:gd name="connsiteY514" fmla="*/ 1403604 h 2174272"/>
              <a:gd name="connsiteX515" fmla="*/ 1996726 w 4682585"/>
              <a:gd name="connsiteY515" fmla="*/ 1257014 h 2174272"/>
              <a:gd name="connsiteX516" fmla="*/ 1671733 w 4682585"/>
              <a:gd name="connsiteY516" fmla="*/ 1257014 h 2174272"/>
              <a:gd name="connsiteX517" fmla="*/ 1671733 w 4682585"/>
              <a:gd name="connsiteY517" fmla="*/ 1403604 h 2174272"/>
              <a:gd name="connsiteX518" fmla="*/ 1829467 w 4682585"/>
              <a:gd name="connsiteY518" fmla="*/ 1403604 h 2174272"/>
              <a:gd name="connsiteX519" fmla="*/ 1829467 w 4682585"/>
              <a:gd name="connsiteY519" fmla="*/ 1257014 h 2174272"/>
              <a:gd name="connsiteX520" fmla="*/ 1504474 w 4682585"/>
              <a:gd name="connsiteY520" fmla="*/ 1257014 h 2174272"/>
              <a:gd name="connsiteX521" fmla="*/ 1504474 w 4682585"/>
              <a:gd name="connsiteY521" fmla="*/ 1403604 h 2174272"/>
              <a:gd name="connsiteX522" fmla="*/ 1662208 w 4682585"/>
              <a:gd name="connsiteY522" fmla="*/ 1403604 h 2174272"/>
              <a:gd name="connsiteX523" fmla="*/ 1662208 w 4682585"/>
              <a:gd name="connsiteY523" fmla="*/ 1257014 h 2174272"/>
              <a:gd name="connsiteX524" fmla="*/ 1337215 w 4682585"/>
              <a:gd name="connsiteY524" fmla="*/ 1257014 h 2174272"/>
              <a:gd name="connsiteX525" fmla="*/ 1337215 w 4682585"/>
              <a:gd name="connsiteY525" fmla="*/ 1403604 h 2174272"/>
              <a:gd name="connsiteX526" fmla="*/ 1494949 w 4682585"/>
              <a:gd name="connsiteY526" fmla="*/ 1403604 h 2174272"/>
              <a:gd name="connsiteX527" fmla="*/ 1494949 w 4682585"/>
              <a:gd name="connsiteY527" fmla="*/ 1257014 h 2174272"/>
              <a:gd name="connsiteX528" fmla="*/ 1169956 w 4682585"/>
              <a:gd name="connsiteY528" fmla="*/ 1257014 h 2174272"/>
              <a:gd name="connsiteX529" fmla="*/ 1169956 w 4682585"/>
              <a:gd name="connsiteY529" fmla="*/ 1403604 h 2174272"/>
              <a:gd name="connsiteX530" fmla="*/ 1327690 w 4682585"/>
              <a:gd name="connsiteY530" fmla="*/ 1403604 h 2174272"/>
              <a:gd name="connsiteX531" fmla="*/ 1327690 w 4682585"/>
              <a:gd name="connsiteY531" fmla="*/ 1257014 h 2174272"/>
              <a:gd name="connsiteX532" fmla="*/ 1002697 w 4682585"/>
              <a:gd name="connsiteY532" fmla="*/ 1257014 h 2174272"/>
              <a:gd name="connsiteX533" fmla="*/ 1002697 w 4682585"/>
              <a:gd name="connsiteY533" fmla="*/ 1403604 h 2174272"/>
              <a:gd name="connsiteX534" fmla="*/ 1160431 w 4682585"/>
              <a:gd name="connsiteY534" fmla="*/ 1403604 h 2174272"/>
              <a:gd name="connsiteX535" fmla="*/ 1160431 w 4682585"/>
              <a:gd name="connsiteY535" fmla="*/ 1257014 h 2174272"/>
              <a:gd name="connsiteX536" fmla="*/ 835438 w 4682585"/>
              <a:gd name="connsiteY536" fmla="*/ 1257014 h 2174272"/>
              <a:gd name="connsiteX537" fmla="*/ 835438 w 4682585"/>
              <a:gd name="connsiteY537" fmla="*/ 1403604 h 2174272"/>
              <a:gd name="connsiteX538" fmla="*/ 993172 w 4682585"/>
              <a:gd name="connsiteY538" fmla="*/ 1403604 h 2174272"/>
              <a:gd name="connsiteX539" fmla="*/ 993172 w 4682585"/>
              <a:gd name="connsiteY539" fmla="*/ 1257014 h 2174272"/>
              <a:gd name="connsiteX540" fmla="*/ 668179 w 4682585"/>
              <a:gd name="connsiteY540" fmla="*/ 1257014 h 2174272"/>
              <a:gd name="connsiteX541" fmla="*/ 668179 w 4682585"/>
              <a:gd name="connsiteY541" fmla="*/ 1403604 h 2174272"/>
              <a:gd name="connsiteX542" fmla="*/ 825913 w 4682585"/>
              <a:gd name="connsiteY542" fmla="*/ 1403604 h 2174272"/>
              <a:gd name="connsiteX543" fmla="*/ 825913 w 4682585"/>
              <a:gd name="connsiteY543" fmla="*/ 1257014 h 2174272"/>
              <a:gd name="connsiteX544" fmla="*/ 500920 w 4682585"/>
              <a:gd name="connsiteY544" fmla="*/ 1257014 h 2174272"/>
              <a:gd name="connsiteX545" fmla="*/ 500920 w 4682585"/>
              <a:gd name="connsiteY545" fmla="*/ 1403604 h 2174272"/>
              <a:gd name="connsiteX546" fmla="*/ 658654 w 4682585"/>
              <a:gd name="connsiteY546" fmla="*/ 1403604 h 2174272"/>
              <a:gd name="connsiteX547" fmla="*/ 658654 w 4682585"/>
              <a:gd name="connsiteY547" fmla="*/ 1257014 h 2174272"/>
              <a:gd name="connsiteX548" fmla="*/ 333566 w 4682585"/>
              <a:gd name="connsiteY548" fmla="*/ 1257014 h 2174272"/>
              <a:gd name="connsiteX549" fmla="*/ 333566 w 4682585"/>
              <a:gd name="connsiteY549" fmla="*/ 1403604 h 2174272"/>
              <a:gd name="connsiteX550" fmla="*/ 491395 w 4682585"/>
              <a:gd name="connsiteY550" fmla="*/ 1403604 h 2174272"/>
              <a:gd name="connsiteX551" fmla="*/ 491395 w 4682585"/>
              <a:gd name="connsiteY551" fmla="*/ 1257014 h 2174272"/>
              <a:gd name="connsiteX552" fmla="*/ 166307 w 4682585"/>
              <a:gd name="connsiteY552" fmla="*/ 1257014 h 2174272"/>
              <a:gd name="connsiteX553" fmla="*/ 166307 w 4682585"/>
              <a:gd name="connsiteY553" fmla="*/ 1403604 h 2174272"/>
              <a:gd name="connsiteX554" fmla="*/ 324041 w 4682585"/>
              <a:gd name="connsiteY554" fmla="*/ 1403604 h 2174272"/>
              <a:gd name="connsiteX555" fmla="*/ 324041 w 4682585"/>
              <a:gd name="connsiteY555" fmla="*/ 1257014 h 2174272"/>
              <a:gd name="connsiteX556" fmla="*/ 9525 w 4682585"/>
              <a:gd name="connsiteY556" fmla="*/ 1257014 h 2174272"/>
              <a:gd name="connsiteX557" fmla="*/ 9525 w 4682585"/>
              <a:gd name="connsiteY557" fmla="*/ 1403604 h 2174272"/>
              <a:gd name="connsiteX558" fmla="*/ 156782 w 4682585"/>
              <a:gd name="connsiteY558" fmla="*/ 1403604 h 2174272"/>
              <a:gd name="connsiteX559" fmla="*/ 156782 w 4682585"/>
              <a:gd name="connsiteY559" fmla="*/ 1257014 h 2174272"/>
              <a:gd name="connsiteX560" fmla="*/ 4515326 w 4682585"/>
              <a:gd name="connsiteY560" fmla="*/ 1100899 h 2174272"/>
              <a:gd name="connsiteX561" fmla="*/ 4515326 w 4682585"/>
              <a:gd name="connsiteY561" fmla="*/ 1247489 h 2174272"/>
              <a:gd name="connsiteX562" fmla="*/ 4673060 w 4682585"/>
              <a:gd name="connsiteY562" fmla="*/ 1247489 h 2174272"/>
              <a:gd name="connsiteX563" fmla="*/ 4673060 w 4682585"/>
              <a:gd name="connsiteY563" fmla="*/ 1100899 h 2174272"/>
              <a:gd name="connsiteX564" fmla="*/ 4348068 w 4682585"/>
              <a:gd name="connsiteY564" fmla="*/ 1100899 h 2174272"/>
              <a:gd name="connsiteX565" fmla="*/ 4348068 w 4682585"/>
              <a:gd name="connsiteY565" fmla="*/ 1247489 h 2174272"/>
              <a:gd name="connsiteX566" fmla="*/ 4505801 w 4682585"/>
              <a:gd name="connsiteY566" fmla="*/ 1247489 h 2174272"/>
              <a:gd name="connsiteX567" fmla="*/ 4505801 w 4682585"/>
              <a:gd name="connsiteY567" fmla="*/ 1100899 h 2174272"/>
              <a:gd name="connsiteX568" fmla="*/ 4180809 w 4682585"/>
              <a:gd name="connsiteY568" fmla="*/ 1100899 h 2174272"/>
              <a:gd name="connsiteX569" fmla="*/ 4180809 w 4682585"/>
              <a:gd name="connsiteY569" fmla="*/ 1247489 h 2174272"/>
              <a:gd name="connsiteX570" fmla="*/ 4338543 w 4682585"/>
              <a:gd name="connsiteY570" fmla="*/ 1247489 h 2174272"/>
              <a:gd name="connsiteX571" fmla="*/ 4338543 w 4682585"/>
              <a:gd name="connsiteY571" fmla="*/ 1100899 h 2174272"/>
              <a:gd name="connsiteX572" fmla="*/ 4013550 w 4682585"/>
              <a:gd name="connsiteY572" fmla="*/ 1100899 h 2174272"/>
              <a:gd name="connsiteX573" fmla="*/ 4013550 w 4682585"/>
              <a:gd name="connsiteY573" fmla="*/ 1247489 h 2174272"/>
              <a:gd name="connsiteX574" fmla="*/ 4171284 w 4682585"/>
              <a:gd name="connsiteY574" fmla="*/ 1247489 h 2174272"/>
              <a:gd name="connsiteX575" fmla="*/ 4171284 w 4682585"/>
              <a:gd name="connsiteY575" fmla="*/ 1100899 h 2174272"/>
              <a:gd name="connsiteX576" fmla="*/ 3846291 w 4682585"/>
              <a:gd name="connsiteY576" fmla="*/ 1100899 h 2174272"/>
              <a:gd name="connsiteX577" fmla="*/ 3846291 w 4682585"/>
              <a:gd name="connsiteY577" fmla="*/ 1247489 h 2174272"/>
              <a:gd name="connsiteX578" fmla="*/ 4004025 w 4682585"/>
              <a:gd name="connsiteY578" fmla="*/ 1247489 h 2174272"/>
              <a:gd name="connsiteX579" fmla="*/ 4004025 w 4682585"/>
              <a:gd name="connsiteY579" fmla="*/ 1100899 h 2174272"/>
              <a:gd name="connsiteX580" fmla="*/ 3678936 w 4682585"/>
              <a:gd name="connsiteY580" fmla="*/ 1100899 h 2174272"/>
              <a:gd name="connsiteX581" fmla="*/ 3678936 w 4682585"/>
              <a:gd name="connsiteY581" fmla="*/ 1247489 h 2174272"/>
              <a:gd name="connsiteX582" fmla="*/ 3836766 w 4682585"/>
              <a:gd name="connsiteY582" fmla="*/ 1247489 h 2174272"/>
              <a:gd name="connsiteX583" fmla="*/ 3836766 w 4682585"/>
              <a:gd name="connsiteY583" fmla="*/ 1100899 h 2174272"/>
              <a:gd name="connsiteX584" fmla="*/ 3511677 w 4682585"/>
              <a:gd name="connsiteY584" fmla="*/ 1100899 h 2174272"/>
              <a:gd name="connsiteX585" fmla="*/ 3511677 w 4682585"/>
              <a:gd name="connsiteY585" fmla="*/ 1247489 h 2174272"/>
              <a:gd name="connsiteX586" fmla="*/ 3669411 w 4682585"/>
              <a:gd name="connsiteY586" fmla="*/ 1247489 h 2174272"/>
              <a:gd name="connsiteX587" fmla="*/ 3669411 w 4682585"/>
              <a:gd name="connsiteY587" fmla="*/ 1100899 h 2174272"/>
              <a:gd name="connsiteX588" fmla="*/ 3344418 w 4682585"/>
              <a:gd name="connsiteY588" fmla="*/ 1100899 h 2174272"/>
              <a:gd name="connsiteX589" fmla="*/ 3344418 w 4682585"/>
              <a:gd name="connsiteY589" fmla="*/ 1247489 h 2174272"/>
              <a:gd name="connsiteX590" fmla="*/ 3502152 w 4682585"/>
              <a:gd name="connsiteY590" fmla="*/ 1247489 h 2174272"/>
              <a:gd name="connsiteX591" fmla="*/ 3502152 w 4682585"/>
              <a:gd name="connsiteY591" fmla="*/ 1100899 h 2174272"/>
              <a:gd name="connsiteX592" fmla="*/ 3177159 w 4682585"/>
              <a:gd name="connsiteY592" fmla="*/ 1100899 h 2174272"/>
              <a:gd name="connsiteX593" fmla="*/ 3177159 w 4682585"/>
              <a:gd name="connsiteY593" fmla="*/ 1247489 h 2174272"/>
              <a:gd name="connsiteX594" fmla="*/ 3334893 w 4682585"/>
              <a:gd name="connsiteY594" fmla="*/ 1247489 h 2174272"/>
              <a:gd name="connsiteX595" fmla="*/ 3334893 w 4682585"/>
              <a:gd name="connsiteY595" fmla="*/ 1100899 h 2174272"/>
              <a:gd name="connsiteX596" fmla="*/ 3009900 w 4682585"/>
              <a:gd name="connsiteY596" fmla="*/ 1100899 h 2174272"/>
              <a:gd name="connsiteX597" fmla="*/ 3009900 w 4682585"/>
              <a:gd name="connsiteY597" fmla="*/ 1247489 h 2174272"/>
              <a:gd name="connsiteX598" fmla="*/ 3167634 w 4682585"/>
              <a:gd name="connsiteY598" fmla="*/ 1247489 h 2174272"/>
              <a:gd name="connsiteX599" fmla="*/ 3167634 w 4682585"/>
              <a:gd name="connsiteY599" fmla="*/ 1100899 h 2174272"/>
              <a:gd name="connsiteX600" fmla="*/ 2842641 w 4682585"/>
              <a:gd name="connsiteY600" fmla="*/ 1100899 h 2174272"/>
              <a:gd name="connsiteX601" fmla="*/ 2842641 w 4682585"/>
              <a:gd name="connsiteY601" fmla="*/ 1247489 h 2174272"/>
              <a:gd name="connsiteX602" fmla="*/ 3000375 w 4682585"/>
              <a:gd name="connsiteY602" fmla="*/ 1247489 h 2174272"/>
              <a:gd name="connsiteX603" fmla="*/ 3000375 w 4682585"/>
              <a:gd name="connsiteY603" fmla="*/ 1100899 h 2174272"/>
              <a:gd name="connsiteX604" fmla="*/ 2675382 w 4682585"/>
              <a:gd name="connsiteY604" fmla="*/ 1100899 h 2174272"/>
              <a:gd name="connsiteX605" fmla="*/ 2675382 w 4682585"/>
              <a:gd name="connsiteY605" fmla="*/ 1247489 h 2174272"/>
              <a:gd name="connsiteX606" fmla="*/ 2833116 w 4682585"/>
              <a:gd name="connsiteY606" fmla="*/ 1247489 h 2174272"/>
              <a:gd name="connsiteX607" fmla="*/ 2833116 w 4682585"/>
              <a:gd name="connsiteY607" fmla="*/ 1100899 h 2174272"/>
              <a:gd name="connsiteX608" fmla="*/ 2508123 w 4682585"/>
              <a:gd name="connsiteY608" fmla="*/ 1100899 h 2174272"/>
              <a:gd name="connsiteX609" fmla="*/ 2508123 w 4682585"/>
              <a:gd name="connsiteY609" fmla="*/ 1247489 h 2174272"/>
              <a:gd name="connsiteX610" fmla="*/ 2665857 w 4682585"/>
              <a:gd name="connsiteY610" fmla="*/ 1247489 h 2174272"/>
              <a:gd name="connsiteX611" fmla="*/ 2665857 w 4682585"/>
              <a:gd name="connsiteY611" fmla="*/ 1100899 h 2174272"/>
              <a:gd name="connsiteX612" fmla="*/ 2340864 w 4682585"/>
              <a:gd name="connsiteY612" fmla="*/ 1100899 h 2174272"/>
              <a:gd name="connsiteX613" fmla="*/ 2340864 w 4682585"/>
              <a:gd name="connsiteY613" fmla="*/ 1247489 h 2174272"/>
              <a:gd name="connsiteX614" fmla="*/ 2498598 w 4682585"/>
              <a:gd name="connsiteY614" fmla="*/ 1247489 h 2174272"/>
              <a:gd name="connsiteX615" fmla="*/ 2498598 w 4682585"/>
              <a:gd name="connsiteY615" fmla="*/ 1100899 h 2174272"/>
              <a:gd name="connsiteX616" fmla="*/ 2173510 w 4682585"/>
              <a:gd name="connsiteY616" fmla="*/ 1100899 h 2174272"/>
              <a:gd name="connsiteX617" fmla="*/ 2173510 w 4682585"/>
              <a:gd name="connsiteY617" fmla="*/ 1247489 h 2174272"/>
              <a:gd name="connsiteX618" fmla="*/ 2331339 w 4682585"/>
              <a:gd name="connsiteY618" fmla="*/ 1247489 h 2174272"/>
              <a:gd name="connsiteX619" fmla="*/ 2331339 w 4682585"/>
              <a:gd name="connsiteY619" fmla="*/ 1100899 h 2174272"/>
              <a:gd name="connsiteX620" fmla="*/ 2006251 w 4682585"/>
              <a:gd name="connsiteY620" fmla="*/ 1100899 h 2174272"/>
              <a:gd name="connsiteX621" fmla="*/ 2006251 w 4682585"/>
              <a:gd name="connsiteY621" fmla="*/ 1247489 h 2174272"/>
              <a:gd name="connsiteX622" fmla="*/ 2163985 w 4682585"/>
              <a:gd name="connsiteY622" fmla="*/ 1247489 h 2174272"/>
              <a:gd name="connsiteX623" fmla="*/ 2163985 w 4682585"/>
              <a:gd name="connsiteY623" fmla="*/ 1100899 h 2174272"/>
              <a:gd name="connsiteX624" fmla="*/ 1838992 w 4682585"/>
              <a:gd name="connsiteY624" fmla="*/ 1100899 h 2174272"/>
              <a:gd name="connsiteX625" fmla="*/ 1838992 w 4682585"/>
              <a:gd name="connsiteY625" fmla="*/ 1247489 h 2174272"/>
              <a:gd name="connsiteX626" fmla="*/ 1996726 w 4682585"/>
              <a:gd name="connsiteY626" fmla="*/ 1247489 h 2174272"/>
              <a:gd name="connsiteX627" fmla="*/ 1996726 w 4682585"/>
              <a:gd name="connsiteY627" fmla="*/ 1100899 h 2174272"/>
              <a:gd name="connsiteX628" fmla="*/ 1671733 w 4682585"/>
              <a:gd name="connsiteY628" fmla="*/ 1100899 h 2174272"/>
              <a:gd name="connsiteX629" fmla="*/ 1671733 w 4682585"/>
              <a:gd name="connsiteY629" fmla="*/ 1247489 h 2174272"/>
              <a:gd name="connsiteX630" fmla="*/ 1829467 w 4682585"/>
              <a:gd name="connsiteY630" fmla="*/ 1247489 h 2174272"/>
              <a:gd name="connsiteX631" fmla="*/ 1829467 w 4682585"/>
              <a:gd name="connsiteY631" fmla="*/ 1100899 h 2174272"/>
              <a:gd name="connsiteX632" fmla="*/ 1504474 w 4682585"/>
              <a:gd name="connsiteY632" fmla="*/ 1100899 h 2174272"/>
              <a:gd name="connsiteX633" fmla="*/ 1504474 w 4682585"/>
              <a:gd name="connsiteY633" fmla="*/ 1247489 h 2174272"/>
              <a:gd name="connsiteX634" fmla="*/ 1662208 w 4682585"/>
              <a:gd name="connsiteY634" fmla="*/ 1247489 h 2174272"/>
              <a:gd name="connsiteX635" fmla="*/ 1662208 w 4682585"/>
              <a:gd name="connsiteY635" fmla="*/ 1100899 h 2174272"/>
              <a:gd name="connsiteX636" fmla="*/ 1337215 w 4682585"/>
              <a:gd name="connsiteY636" fmla="*/ 1100899 h 2174272"/>
              <a:gd name="connsiteX637" fmla="*/ 1337215 w 4682585"/>
              <a:gd name="connsiteY637" fmla="*/ 1247489 h 2174272"/>
              <a:gd name="connsiteX638" fmla="*/ 1494949 w 4682585"/>
              <a:gd name="connsiteY638" fmla="*/ 1247489 h 2174272"/>
              <a:gd name="connsiteX639" fmla="*/ 1494949 w 4682585"/>
              <a:gd name="connsiteY639" fmla="*/ 1100899 h 2174272"/>
              <a:gd name="connsiteX640" fmla="*/ 1169956 w 4682585"/>
              <a:gd name="connsiteY640" fmla="*/ 1100899 h 2174272"/>
              <a:gd name="connsiteX641" fmla="*/ 1169956 w 4682585"/>
              <a:gd name="connsiteY641" fmla="*/ 1247489 h 2174272"/>
              <a:gd name="connsiteX642" fmla="*/ 1327690 w 4682585"/>
              <a:gd name="connsiteY642" fmla="*/ 1247489 h 2174272"/>
              <a:gd name="connsiteX643" fmla="*/ 1327690 w 4682585"/>
              <a:gd name="connsiteY643" fmla="*/ 1100899 h 2174272"/>
              <a:gd name="connsiteX644" fmla="*/ 1002697 w 4682585"/>
              <a:gd name="connsiteY644" fmla="*/ 1100899 h 2174272"/>
              <a:gd name="connsiteX645" fmla="*/ 1002697 w 4682585"/>
              <a:gd name="connsiteY645" fmla="*/ 1247489 h 2174272"/>
              <a:gd name="connsiteX646" fmla="*/ 1160431 w 4682585"/>
              <a:gd name="connsiteY646" fmla="*/ 1247489 h 2174272"/>
              <a:gd name="connsiteX647" fmla="*/ 1160431 w 4682585"/>
              <a:gd name="connsiteY647" fmla="*/ 1100899 h 2174272"/>
              <a:gd name="connsiteX648" fmla="*/ 835438 w 4682585"/>
              <a:gd name="connsiteY648" fmla="*/ 1100899 h 2174272"/>
              <a:gd name="connsiteX649" fmla="*/ 835438 w 4682585"/>
              <a:gd name="connsiteY649" fmla="*/ 1247489 h 2174272"/>
              <a:gd name="connsiteX650" fmla="*/ 993172 w 4682585"/>
              <a:gd name="connsiteY650" fmla="*/ 1247489 h 2174272"/>
              <a:gd name="connsiteX651" fmla="*/ 993172 w 4682585"/>
              <a:gd name="connsiteY651" fmla="*/ 1100899 h 2174272"/>
              <a:gd name="connsiteX652" fmla="*/ 668179 w 4682585"/>
              <a:gd name="connsiteY652" fmla="*/ 1100899 h 2174272"/>
              <a:gd name="connsiteX653" fmla="*/ 668179 w 4682585"/>
              <a:gd name="connsiteY653" fmla="*/ 1247489 h 2174272"/>
              <a:gd name="connsiteX654" fmla="*/ 825913 w 4682585"/>
              <a:gd name="connsiteY654" fmla="*/ 1247489 h 2174272"/>
              <a:gd name="connsiteX655" fmla="*/ 825913 w 4682585"/>
              <a:gd name="connsiteY655" fmla="*/ 1100899 h 2174272"/>
              <a:gd name="connsiteX656" fmla="*/ 500920 w 4682585"/>
              <a:gd name="connsiteY656" fmla="*/ 1100899 h 2174272"/>
              <a:gd name="connsiteX657" fmla="*/ 500920 w 4682585"/>
              <a:gd name="connsiteY657" fmla="*/ 1247489 h 2174272"/>
              <a:gd name="connsiteX658" fmla="*/ 658654 w 4682585"/>
              <a:gd name="connsiteY658" fmla="*/ 1247489 h 2174272"/>
              <a:gd name="connsiteX659" fmla="*/ 658654 w 4682585"/>
              <a:gd name="connsiteY659" fmla="*/ 1100899 h 2174272"/>
              <a:gd name="connsiteX660" fmla="*/ 333566 w 4682585"/>
              <a:gd name="connsiteY660" fmla="*/ 1100899 h 2174272"/>
              <a:gd name="connsiteX661" fmla="*/ 333566 w 4682585"/>
              <a:gd name="connsiteY661" fmla="*/ 1247489 h 2174272"/>
              <a:gd name="connsiteX662" fmla="*/ 491395 w 4682585"/>
              <a:gd name="connsiteY662" fmla="*/ 1247489 h 2174272"/>
              <a:gd name="connsiteX663" fmla="*/ 491395 w 4682585"/>
              <a:gd name="connsiteY663" fmla="*/ 1100899 h 2174272"/>
              <a:gd name="connsiteX664" fmla="*/ 166307 w 4682585"/>
              <a:gd name="connsiteY664" fmla="*/ 1100899 h 2174272"/>
              <a:gd name="connsiteX665" fmla="*/ 166307 w 4682585"/>
              <a:gd name="connsiteY665" fmla="*/ 1247489 h 2174272"/>
              <a:gd name="connsiteX666" fmla="*/ 324041 w 4682585"/>
              <a:gd name="connsiteY666" fmla="*/ 1247489 h 2174272"/>
              <a:gd name="connsiteX667" fmla="*/ 324041 w 4682585"/>
              <a:gd name="connsiteY667" fmla="*/ 1100899 h 2174272"/>
              <a:gd name="connsiteX668" fmla="*/ 9525 w 4682585"/>
              <a:gd name="connsiteY668" fmla="*/ 1100899 h 2174272"/>
              <a:gd name="connsiteX669" fmla="*/ 9525 w 4682585"/>
              <a:gd name="connsiteY669" fmla="*/ 1247489 h 2174272"/>
              <a:gd name="connsiteX670" fmla="*/ 156782 w 4682585"/>
              <a:gd name="connsiteY670" fmla="*/ 1247489 h 2174272"/>
              <a:gd name="connsiteX671" fmla="*/ 156782 w 4682585"/>
              <a:gd name="connsiteY671" fmla="*/ 1100899 h 2174272"/>
              <a:gd name="connsiteX672" fmla="*/ 4515326 w 4682585"/>
              <a:gd name="connsiteY672" fmla="*/ 944784 h 2174272"/>
              <a:gd name="connsiteX673" fmla="*/ 4515326 w 4682585"/>
              <a:gd name="connsiteY673" fmla="*/ 1091374 h 2174272"/>
              <a:gd name="connsiteX674" fmla="*/ 4673060 w 4682585"/>
              <a:gd name="connsiteY674" fmla="*/ 1091374 h 2174272"/>
              <a:gd name="connsiteX675" fmla="*/ 4673060 w 4682585"/>
              <a:gd name="connsiteY675" fmla="*/ 944784 h 2174272"/>
              <a:gd name="connsiteX676" fmla="*/ 4348068 w 4682585"/>
              <a:gd name="connsiteY676" fmla="*/ 944784 h 2174272"/>
              <a:gd name="connsiteX677" fmla="*/ 4348068 w 4682585"/>
              <a:gd name="connsiteY677" fmla="*/ 1091374 h 2174272"/>
              <a:gd name="connsiteX678" fmla="*/ 4505801 w 4682585"/>
              <a:gd name="connsiteY678" fmla="*/ 1091374 h 2174272"/>
              <a:gd name="connsiteX679" fmla="*/ 4505801 w 4682585"/>
              <a:gd name="connsiteY679" fmla="*/ 944784 h 2174272"/>
              <a:gd name="connsiteX680" fmla="*/ 4180809 w 4682585"/>
              <a:gd name="connsiteY680" fmla="*/ 944784 h 2174272"/>
              <a:gd name="connsiteX681" fmla="*/ 4180809 w 4682585"/>
              <a:gd name="connsiteY681" fmla="*/ 1091374 h 2174272"/>
              <a:gd name="connsiteX682" fmla="*/ 4338543 w 4682585"/>
              <a:gd name="connsiteY682" fmla="*/ 1091374 h 2174272"/>
              <a:gd name="connsiteX683" fmla="*/ 4338543 w 4682585"/>
              <a:gd name="connsiteY683" fmla="*/ 944784 h 2174272"/>
              <a:gd name="connsiteX684" fmla="*/ 4013550 w 4682585"/>
              <a:gd name="connsiteY684" fmla="*/ 944784 h 2174272"/>
              <a:gd name="connsiteX685" fmla="*/ 4013550 w 4682585"/>
              <a:gd name="connsiteY685" fmla="*/ 1091374 h 2174272"/>
              <a:gd name="connsiteX686" fmla="*/ 4171284 w 4682585"/>
              <a:gd name="connsiteY686" fmla="*/ 1091374 h 2174272"/>
              <a:gd name="connsiteX687" fmla="*/ 4171284 w 4682585"/>
              <a:gd name="connsiteY687" fmla="*/ 944784 h 2174272"/>
              <a:gd name="connsiteX688" fmla="*/ 3846291 w 4682585"/>
              <a:gd name="connsiteY688" fmla="*/ 944784 h 2174272"/>
              <a:gd name="connsiteX689" fmla="*/ 3846291 w 4682585"/>
              <a:gd name="connsiteY689" fmla="*/ 1091374 h 2174272"/>
              <a:gd name="connsiteX690" fmla="*/ 4004025 w 4682585"/>
              <a:gd name="connsiteY690" fmla="*/ 1091374 h 2174272"/>
              <a:gd name="connsiteX691" fmla="*/ 4004025 w 4682585"/>
              <a:gd name="connsiteY691" fmla="*/ 944784 h 2174272"/>
              <a:gd name="connsiteX692" fmla="*/ 3678936 w 4682585"/>
              <a:gd name="connsiteY692" fmla="*/ 944784 h 2174272"/>
              <a:gd name="connsiteX693" fmla="*/ 3678936 w 4682585"/>
              <a:gd name="connsiteY693" fmla="*/ 1091374 h 2174272"/>
              <a:gd name="connsiteX694" fmla="*/ 3836766 w 4682585"/>
              <a:gd name="connsiteY694" fmla="*/ 1091374 h 2174272"/>
              <a:gd name="connsiteX695" fmla="*/ 3836766 w 4682585"/>
              <a:gd name="connsiteY695" fmla="*/ 944784 h 2174272"/>
              <a:gd name="connsiteX696" fmla="*/ 3511677 w 4682585"/>
              <a:gd name="connsiteY696" fmla="*/ 944784 h 2174272"/>
              <a:gd name="connsiteX697" fmla="*/ 3511677 w 4682585"/>
              <a:gd name="connsiteY697" fmla="*/ 1091374 h 2174272"/>
              <a:gd name="connsiteX698" fmla="*/ 3669411 w 4682585"/>
              <a:gd name="connsiteY698" fmla="*/ 1091374 h 2174272"/>
              <a:gd name="connsiteX699" fmla="*/ 3669411 w 4682585"/>
              <a:gd name="connsiteY699" fmla="*/ 944784 h 2174272"/>
              <a:gd name="connsiteX700" fmla="*/ 3344418 w 4682585"/>
              <a:gd name="connsiteY700" fmla="*/ 944784 h 2174272"/>
              <a:gd name="connsiteX701" fmla="*/ 3344418 w 4682585"/>
              <a:gd name="connsiteY701" fmla="*/ 1091374 h 2174272"/>
              <a:gd name="connsiteX702" fmla="*/ 3502152 w 4682585"/>
              <a:gd name="connsiteY702" fmla="*/ 1091374 h 2174272"/>
              <a:gd name="connsiteX703" fmla="*/ 3502152 w 4682585"/>
              <a:gd name="connsiteY703" fmla="*/ 944784 h 2174272"/>
              <a:gd name="connsiteX704" fmla="*/ 3177159 w 4682585"/>
              <a:gd name="connsiteY704" fmla="*/ 944784 h 2174272"/>
              <a:gd name="connsiteX705" fmla="*/ 3177159 w 4682585"/>
              <a:gd name="connsiteY705" fmla="*/ 1091374 h 2174272"/>
              <a:gd name="connsiteX706" fmla="*/ 3334893 w 4682585"/>
              <a:gd name="connsiteY706" fmla="*/ 1091374 h 2174272"/>
              <a:gd name="connsiteX707" fmla="*/ 3334893 w 4682585"/>
              <a:gd name="connsiteY707" fmla="*/ 944784 h 2174272"/>
              <a:gd name="connsiteX708" fmla="*/ 3009900 w 4682585"/>
              <a:gd name="connsiteY708" fmla="*/ 944784 h 2174272"/>
              <a:gd name="connsiteX709" fmla="*/ 3009900 w 4682585"/>
              <a:gd name="connsiteY709" fmla="*/ 1091374 h 2174272"/>
              <a:gd name="connsiteX710" fmla="*/ 3167634 w 4682585"/>
              <a:gd name="connsiteY710" fmla="*/ 1091374 h 2174272"/>
              <a:gd name="connsiteX711" fmla="*/ 3167634 w 4682585"/>
              <a:gd name="connsiteY711" fmla="*/ 944784 h 2174272"/>
              <a:gd name="connsiteX712" fmla="*/ 2842641 w 4682585"/>
              <a:gd name="connsiteY712" fmla="*/ 944784 h 2174272"/>
              <a:gd name="connsiteX713" fmla="*/ 2842641 w 4682585"/>
              <a:gd name="connsiteY713" fmla="*/ 1091374 h 2174272"/>
              <a:gd name="connsiteX714" fmla="*/ 3000375 w 4682585"/>
              <a:gd name="connsiteY714" fmla="*/ 1091374 h 2174272"/>
              <a:gd name="connsiteX715" fmla="*/ 3000375 w 4682585"/>
              <a:gd name="connsiteY715" fmla="*/ 944784 h 2174272"/>
              <a:gd name="connsiteX716" fmla="*/ 2675382 w 4682585"/>
              <a:gd name="connsiteY716" fmla="*/ 944784 h 2174272"/>
              <a:gd name="connsiteX717" fmla="*/ 2675382 w 4682585"/>
              <a:gd name="connsiteY717" fmla="*/ 1091374 h 2174272"/>
              <a:gd name="connsiteX718" fmla="*/ 2833116 w 4682585"/>
              <a:gd name="connsiteY718" fmla="*/ 1091374 h 2174272"/>
              <a:gd name="connsiteX719" fmla="*/ 2833116 w 4682585"/>
              <a:gd name="connsiteY719" fmla="*/ 944784 h 2174272"/>
              <a:gd name="connsiteX720" fmla="*/ 2508123 w 4682585"/>
              <a:gd name="connsiteY720" fmla="*/ 944784 h 2174272"/>
              <a:gd name="connsiteX721" fmla="*/ 2508123 w 4682585"/>
              <a:gd name="connsiteY721" fmla="*/ 1091374 h 2174272"/>
              <a:gd name="connsiteX722" fmla="*/ 2665857 w 4682585"/>
              <a:gd name="connsiteY722" fmla="*/ 1091374 h 2174272"/>
              <a:gd name="connsiteX723" fmla="*/ 2665857 w 4682585"/>
              <a:gd name="connsiteY723" fmla="*/ 944784 h 2174272"/>
              <a:gd name="connsiteX724" fmla="*/ 2340864 w 4682585"/>
              <a:gd name="connsiteY724" fmla="*/ 944784 h 2174272"/>
              <a:gd name="connsiteX725" fmla="*/ 2340864 w 4682585"/>
              <a:gd name="connsiteY725" fmla="*/ 1091374 h 2174272"/>
              <a:gd name="connsiteX726" fmla="*/ 2498598 w 4682585"/>
              <a:gd name="connsiteY726" fmla="*/ 1091374 h 2174272"/>
              <a:gd name="connsiteX727" fmla="*/ 2498598 w 4682585"/>
              <a:gd name="connsiteY727" fmla="*/ 944784 h 2174272"/>
              <a:gd name="connsiteX728" fmla="*/ 2173510 w 4682585"/>
              <a:gd name="connsiteY728" fmla="*/ 944784 h 2174272"/>
              <a:gd name="connsiteX729" fmla="*/ 2173510 w 4682585"/>
              <a:gd name="connsiteY729" fmla="*/ 1091374 h 2174272"/>
              <a:gd name="connsiteX730" fmla="*/ 2331339 w 4682585"/>
              <a:gd name="connsiteY730" fmla="*/ 1091374 h 2174272"/>
              <a:gd name="connsiteX731" fmla="*/ 2331339 w 4682585"/>
              <a:gd name="connsiteY731" fmla="*/ 944784 h 2174272"/>
              <a:gd name="connsiteX732" fmla="*/ 2006251 w 4682585"/>
              <a:gd name="connsiteY732" fmla="*/ 944784 h 2174272"/>
              <a:gd name="connsiteX733" fmla="*/ 2006251 w 4682585"/>
              <a:gd name="connsiteY733" fmla="*/ 1091374 h 2174272"/>
              <a:gd name="connsiteX734" fmla="*/ 2163985 w 4682585"/>
              <a:gd name="connsiteY734" fmla="*/ 1091374 h 2174272"/>
              <a:gd name="connsiteX735" fmla="*/ 2163985 w 4682585"/>
              <a:gd name="connsiteY735" fmla="*/ 944784 h 2174272"/>
              <a:gd name="connsiteX736" fmla="*/ 1838992 w 4682585"/>
              <a:gd name="connsiteY736" fmla="*/ 944784 h 2174272"/>
              <a:gd name="connsiteX737" fmla="*/ 1838992 w 4682585"/>
              <a:gd name="connsiteY737" fmla="*/ 1091374 h 2174272"/>
              <a:gd name="connsiteX738" fmla="*/ 1996726 w 4682585"/>
              <a:gd name="connsiteY738" fmla="*/ 1091374 h 2174272"/>
              <a:gd name="connsiteX739" fmla="*/ 1996726 w 4682585"/>
              <a:gd name="connsiteY739" fmla="*/ 944784 h 2174272"/>
              <a:gd name="connsiteX740" fmla="*/ 1671733 w 4682585"/>
              <a:gd name="connsiteY740" fmla="*/ 944784 h 2174272"/>
              <a:gd name="connsiteX741" fmla="*/ 1671733 w 4682585"/>
              <a:gd name="connsiteY741" fmla="*/ 1091374 h 2174272"/>
              <a:gd name="connsiteX742" fmla="*/ 1829467 w 4682585"/>
              <a:gd name="connsiteY742" fmla="*/ 1091374 h 2174272"/>
              <a:gd name="connsiteX743" fmla="*/ 1829467 w 4682585"/>
              <a:gd name="connsiteY743" fmla="*/ 944784 h 2174272"/>
              <a:gd name="connsiteX744" fmla="*/ 1504474 w 4682585"/>
              <a:gd name="connsiteY744" fmla="*/ 944784 h 2174272"/>
              <a:gd name="connsiteX745" fmla="*/ 1504474 w 4682585"/>
              <a:gd name="connsiteY745" fmla="*/ 1091374 h 2174272"/>
              <a:gd name="connsiteX746" fmla="*/ 1662208 w 4682585"/>
              <a:gd name="connsiteY746" fmla="*/ 1091374 h 2174272"/>
              <a:gd name="connsiteX747" fmla="*/ 1662208 w 4682585"/>
              <a:gd name="connsiteY747" fmla="*/ 944784 h 2174272"/>
              <a:gd name="connsiteX748" fmla="*/ 1337215 w 4682585"/>
              <a:gd name="connsiteY748" fmla="*/ 944784 h 2174272"/>
              <a:gd name="connsiteX749" fmla="*/ 1337215 w 4682585"/>
              <a:gd name="connsiteY749" fmla="*/ 1091374 h 2174272"/>
              <a:gd name="connsiteX750" fmla="*/ 1494949 w 4682585"/>
              <a:gd name="connsiteY750" fmla="*/ 1091374 h 2174272"/>
              <a:gd name="connsiteX751" fmla="*/ 1494949 w 4682585"/>
              <a:gd name="connsiteY751" fmla="*/ 944784 h 2174272"/>
              <a:gd name="connsiteX752" fmla="*/ 1169956 w 4682585"/>
              <a:gd name="connsiteY752" fmla="*/ 944784 h 2174272"/>
              <a:gd name="connsiteX753" fmla="*/ 1169956 w 4682585"/>
              <a:gd name="connsiteY753" fmla="*/ 1091374 h 2174272"/>
              <a:gd name="connsiteX754" fmla="*/ 1327690 w 4682585"/>
              <a:gd name="connsiteY754" fmla="*/ 1091374 h 2174272"/>
              <a:gd name="connsiteX755" fmla="*/ 1327690 w 4682585"/>
              <a:gd name="connsiteY755" fmla="*/ 944784 h 2174272"/>
              <a:gd name="connsiteX756" fmla="*/ 1002697 w 4682585"/>
              <a:gd name="connsiteY756" fmla="*/ 944784 h 2174272"/>
              <a:gd name="connsiteX757" fmla="*/ 1002697 w 4682585"/>
              <a:gd name="connsiteY757" fmla="*/ 1091374 h 2174272"/>
              <a:gd name="connsiteX758" fmla="*/ 1160431 w 4682585"/>
              <a:gd name="connsiteY758" fmla="*/ 1091374 h 2174272"/>
              <a:gd name="connsiteX759" fmla="*/ 1160431 w 4682585"/>
              <a:gd name="connsiteY759" fmla="*/ 944784 h 2174272"/>
              <a:gd name="connsiteX760" fmla="*/ 835438 w 4682585"/>
              <a:gd name="connsiteY760" fmla="*/ 944784 h 2174272"/>
              <a:gd name="connsiteX761" fmla="*/ 835438 w 4682585"/>
              <a:gd name="connsiteY761" fmla="*/ 1091374 h 2174272"/>
              <a:gd name="connsiteX762" fmla="*/ 993172 w 4682585"/>
              <a:gd name="connsiteY762" fmla="*/ 1091374 h 2174272"/>
              <a:gd name="connsiteX763" fmla="*/ 993172 w 4682585"/>
              <a:gd name="connsiteY763" fmla="*/ 944784 h 2174272"/>
              <a:gd name="connsiteX764" fmla="*/ 668179 w 4682585"/>
              <a:gd name="connsiteY764" fmla="*/ 944784 h 2174272"/>
              <a:gd name="connsiteX765" fmla="*/ 668179 w 4682585"/>
              <a:gd name="connsiteY765" fmla="*/ 1091374 h 2174272"/>
              <a:gd name="connsiteX766" fmla="*/ 825913 w 4682585"/>
              <a:gd name="connsiteY766" fmla="*/ 1091374 h 2174272"/>
              <a:gd name="connsiteX767" fmla="*/ 825913 w 4682585"/>
              <a:gd name="connsiteY767" fmla="*/ 944784 h 2174272"/>
              <a:gd name="connsiteX768" fmla="*/ 500920 w 4682585"/>
              <a:gd name="connsiteY768" fmla="*/ 944784 h 2174272"/>
              <a:gd name="connsiteX769" fmla="*/ 500920 w 4682585"/>
              <a:gd name="connsiteY769" fmla="*/ 1091374 h 2174272"/>
              <a:gd name="connsiteX770" fmla="*/ 658654 w 4682585"/>
              <a:gd name="connsiteY770" fmla="*/ 1091374 h 2174272"/>
              <a:gd name="connsiteX771" fmla="*/ 658654 w 4682585"/>
              <a:gd name="connsiteY771" fmla="*/ 944784 h 2174272"/>
              <a:gd name="connsiteX772" fmla="*/ 333566 w 4682585"/>
              <a:gd name="connsiteY772" fmla="*/ 944784 h 2174272"/>
              <a:gd name="connsiteX773" fmla="*/ 333566 w 4682585"/>
              <a:gd name="connsiteY773" fmla="*/ 1091374 h 2174272"/>
              <a:gd name="connsiteX774" fmla="*/ 491395 w 4682585"/>
              <a:gd name="connsiteY774" fmla="*/ 1091374 h 2174272"/>
              <a:gd name="connsiteX775" fmla="*/ 491395 w 4682585"/>
              <a:gd name="connsiteY775" fmla="*/ 944784 h 2174272"/>
              <a:gd name="connsiteX776" fmla="*/ 166307 w 4682585"/>
              <a:gd name="connsiteY776" fmla="*/ 944784 h 2174272"/>
              <a:gd name="connsiteX777" fmla="*/ 166307 w 4682585"/>
              <a:gd name="connsiteY777" fmla="*/ 1091374 h 2174272"/>
              <a:gd name="connsiteX778" fmla="*/ 324041 w 4682585"/>
              <a:gd name="connsiteY778" fmla="*/ 1091374 h 2174272"/>
              <a:gd name="connsiteX779" fmla="*/ 324041 w 4682585"/>
              <a:gd name="connsiteY779" fmla="*/ 944784 h 2174272"/>
              <a:gd name="connsiteX780" fmla="*/ 9525 w 4682585"/>
              <a:gd name="connsiteY780" fmla="*/ 944784 h 2174272"/>
              <a:gd name="connsiteX781" fmla="*/ 9525 w 4682585"/>
              <a:gd name="connsiteY781" fmla="*/ 1091374 h 2174272"/>
              <a:gd name="connsiteX782" fmla="*/ 156782 w 4682585"/>
              <a:gd name="connsiteY782" fmla="*/ 1091374 h 2174272"/>
              <a:gd name="connsiteX783" fmla="*/ 156782 w 4682585"/>
              <a:gd name="connsiteY783" fmla="*/ 944784 h 2174272"/>
              <a:gd name="connsiteX784" fmla="*/ 4515326 w 4682585"/>
              <a:gd name="connsiteY784" fmla="*/ 788670 h 2174272"/>
              <a:gd name="connsiteX785" fmla="*/ 4515326 w 4682585"/>
              <a:gd name="connsiteY785" fmla="*/ 935259 h 2174272"/>
              <a:gd name="connsiteX786" fmla="*/ 4673060 w 4682585"/>
              <a:gd name="connsiteY786" fmla="*/ 935259 h 2174272"/>
              <a:gd name="connsiteX787" fmla="*/ 4673060 w 4682585"/>
              <a:gd name="connsiteY787" fmla="*/ 788670 h 2174272"/>
              <a:gd name="connsiteX788" fmla="*/ 4348068 w 4682585"/>
              <a:gd name="connsiteY788" fmla="*/ 788670 h 2174272"/>
              <a:gd name="connsiteX789" fmla="*/ 4348068 w 4682585"/>
              <a:gd name="connsiteY789" fmla="*/ 935259 h 2174272"/>
              <a:gd name="connsiteX790" fmla="*/ 4505801 w 4682585"/>
              <a:gd name="connsiteY790" fmla="*/ 935259 h 2174272"/>
              <a:gd name="connsiteX791" fmla="*/ 4505801 w 4682585"/>
              <a:gd name="connsiteY791" fmla="*/ 788670 h 2174272"/>
              <a:gd name="connsiteX792" fmla="*/ 4180809 w 4682585"/>
              <a:gd name="connsiteY792" fmla="*/ 788670 h 2174272"/>
              <a:gd name="connsiteX793" fmla="*/ 4180809 w 4682585"/>
              <a:gd name="connsiteY793" fmla="*/ 935259 h 2174272"/>
              <a:gd name="connsiteX794" fmla="*/ 4338543 w 4682585"/>
              <a:gd name="connsiteY794" fmla="*/ 935259 h 2174272"/>
              <a:gd name="connsiteX795" fmla="*/ 4338543 w 4682585"/>
              <a:gd name="connsiteY795" fmla="*/ 788670 h 2174272"/>
              <a:gd name="connsiteX796" fmla="*/ 4013550 w 4682585"/>
              <a:gd name="connsiteY796" fmla="*/ 788670 h 2174272"/>
              <a:gd name="connsiteX797" fmla="*/ 4013550 w 4682585"/>
              <a:gd name="connsiteY797" fmla="*/ 935259 h 2174272"/>
              <a:gd name="connsiteX798" fmla="*/ 4171284 w 4682585"/>
              <a:gd name="connsiteY798" fmla="*/ 935259 h 2174272"/>
              <a:gd name="connsiteX799" fmla="*/ 4171284 w 4682585"/>
              <a:gd name="connsiteY799" fmla="*/ 788670 h 2174272"/>
              <a:gd name="connsiteX800" fmla="*/ 3846291 w 4682585"/>
              <a:gd name="connsiteY800" fmla="*/ 788670 h 2174272"/>
              <a:gd name="connsiteX801" fmla="*/ 3846291 w 4682585"/>
              <a:gd name="connsiteY801" fmla="*/ 935259 h 2174272"/>
              <a:gd name="connsiteX802" fmla="*/ 4004025 w 4682585"/>
              <a:gd name="connsiteY802" fmla="*/ 935259 h 2174272"/>
              <a:gd name="connsiteX803" fmla="*/ 4004025 w 4682585"/>
              <a:gd name="connsiteY803" fmla="*/ 788670 h 2174272"/>
              <a:gd name="connsiteX804" fmla="*/ 3678936 w 4682585"/>
              <a:gd name="connsiteY804" fmla="*/ 788670 h 2174272"/>
              <a:gd name="connsiteX805" fmla="*/ 3678936 w 4682585"/>
              <a:gd name="connsiteY805" fmla="*/ 935259 h 2174272"/>
              <a:gd name="connsiteX806" fmla="*/ 3836766 w 4682585"/>
              <a:gd name="connsiteY806" fmla="*/ 935259 h 2174272"/>
              <a:gd name="connsiteX807" fmla="*/ 3836766 w 4682585"/>
              <a:gd name="connsiteY807" fmla="*/ 788670 h 2174272"/>
              <a:gd name="connsiteX808" fmla="*/ 3511677 w 4682585"/>
              <a:gd name="connsiteY808" fmla="*/ 788670 h 2174272"/>
              <a:gd name="connsiteX809" fmla="*/ 3511677 w 4682585"/>
              <a:gd name="connsiteY809" fmla="*/ 935259 h 2174272"/>
              <a:gd name="connsiteX810" fmla="*/ 3669411 w 4682585"/>
              <a:gd name="connsiteY810" fmla="*/ 935259 h 2174272"/>
              <a:gd name="connsiteX811" fmla="*/ 3669411 w 4682585"/>
              <a:gd name="connsiteY811" fmla="*/ 788670 h 2174272"/>
              <a:gd name="connsiteX812" fmla="*/ 3344418 w 4682585"/>
              <a:gd name="connsiteY812" fmla="*/ 788670 h 2174272"/>
              <a:gd name="connsiteX813" fmla="*/ 3344418 w 4682585"/>
              <a:gd name="connsiteY813" fmla="*/ 935259 h 2174272"/>
              <a:gd name="connsiteX814" fmla="*/ 3502152 w 4682585"/>
              <a:gd name="connsiteY814" fmla="*/ 935259 h 2174272"/>
              <a:gd name="connsiteX815" fmla="*/ 3502152 w 4682585"/>
              <a:gd name="connsiteY815" fmla="*/ 788670 h 2174272"/>
              <a:gd name="connsiteX816" fmla="*/ 3177159 w 4682585"/>
              <a:gd name="connsiteY816" fmla="*/ 788670 h 2174272"/>
              <a:gd name="connsiteX817" fmla="*/ 3177159 w 4682585"/>
              <a:gd name="connsiteY817" fmla="*/ 935259 h 2174272"/>
              <a:gd name="connsiteX818" fmla="*/ 3334893 w 4682585"/>
              <a:gd name="connsiteY818" fmla="*/ 935259 h 2174272"/>
              <a:gd name="connsiteX819" fmla="*/ 3334893 w 4682585"/>
              <a:gd name="connsiteY819" fmla="*/ 788670 h 2174272"/>
              <a:gd name="connsiteX820" fmla="*/ 3009900 w 4682585"/>
              <a:gd name="connsiteY820" fmla="*/ 788670 h 2174272"/>
              <a:gd name="connsiteX821" fmla="*/ 3009900 w 4682585"/>
              <a:gd name="connsiteY821" fmla="*/ 935259 h 2174272"/>
              <a:gd name="connsiteX822" fmla="*/ 3167634 w 4682585"/>
              <a:gd name="connsiteY822" fmla="*/ 935259 h 2174272"/>
              <a:gd name="connsiteX823" fmla="*/ 3167634 w 4682585"/>
              <a:gd name="connsiteY823" fmla="*/ 788670 h 2174272"/>
              <a:gd name="connsiteX824" fmla="*/ 2842641 w 4682585"/>
              <a:gd name="connsiteY824" fmla="*/ 788670 h 2174272"/>
              <a:gd name="connsiteX825" fmla="*/ 2842641 w 4682585"/>
              <a:gd name="connsiteY825" fmla="*/ 935259 h 2174272"/>
              <a:gd name="connsiteX826" fmla="*/ 3000375 w 4682585"/>
              <a:gd name="connsiteY826" fmla="*/ 935259 h 2174272"/>
              <a:gd name="connsiteX827" fmla="*/ 3000375 w 4682585"/>
              <a:gd name="connsiteY827" fmla="*/ 788670 h 2174272"/>
              <a:gd name="connsiteX828" fmla="*/ 2675382 w 4682585"/>
              <a:gd name="connsiteY828" fmla="*/ 788670 h 2174272"/>
              <a:gd name="connsiteX829" fmla="*/ 2675382 w 4682585"/>
              <a:gd name="connsiteY829" fmla="*/ 935259 h 2174272"/>
              <a:gd name="connsiteX830" fmla="*/ 2833116 w 4682585"/>
              <a:gd name="connsiteY830" fmla="*/ 935259 h 2174272"/>
              <a:gd name="connsiteX831" fmla="*/ 2833116 w 4682585"/>
              <a:gd name="connsiteY831" fmla="*/ 788670 h 2174272"/>
              <a:gd name="connsiteX832" fmla="*/ 2508123 w 4682585"/>
              <a:gd name="connsiteY832" fmla="*/ 788670 h 2174272"/>
              <a:gd name="connsiteX833" fmla="*/ 2508123 w 4682585"/>
              <a:gd name="connsiteY833" fmla="*/ 935259 h 2174272"/>
              <a:gd name="connsiteX834" fmla="*/ 2665857 w 4682585"/>
              <a:gd name="connsiteY834" fmla="*/ 935259 h 2174272"/>
              <a:gd name="connsiteX835" fmla="*/ 2665857 w 4682585"/>
              <a:gd name="connsiteY835" fmla="*/ 788670 h 2174272"/>
              <a:gd name="connsiteX836" fmla="*/ 2340864 w 4682585"/>
              <a:gd name="connsiteY836" fmla="*/ 788670 h 2174272"/>
              <a:gd name="connsiteX837" fmla="*/ 2340864 w 4682585"/>
              <a:gd name="connsiteY837" fmla="*/ 935259 h 2174272"/>
              <a:gd name="connsiteX838" fmla="*/ 2498598 w 4682585"/>
              <a:gd name="connsiteY838" fmla="*/ 935259 h 2174272"/>
              <a:gd name="connsiteX839" fmla="*/ 2498598 w 4682585"/>
              <a:gd name="connsiteY839" fmla="*/ 788670 h 2174272"/>
              <a:gd name="connsiteX840" fmla="*/ 2173510 w 4682585"/>
              <a:gd name="connsiteY840" fmla="*/ 788670 h 2174272"/>
              <a:gd name="connsiteX841" fmla="*/ 2173510 w 4682585"/>
              <a:gd name="connsiteY841" fmla="*/ 935259 h 2174272"/>
              <a:gd name="connsiteX842" fmla="*/ 2331339 w 4682585"/>
              <a:gd name="connsiteY842" fmla="*/ 935259 h 2174272"/>
              <a:gd name="connsiteX843" fmla="*/ 2331339 w 4682585"/>
              <a:gd name="connsiteY843" fmla="*/ 788670 h 2174272"/>
              <a:gd name="connsiteX844" fmla="*/ 2006251 w 4682585"/>
              <a:gd name="connsiteY844" fmla="*/ 788670 h 2174272"/>
              <a:gd name="connsiteX845" fmla="*/ 2006251 w 4682585"/>
              <a:gd name="connsiteY845" fmla="*/ 935259 h 2174272"/>
              <a:gd name="connsiteX846" fmla="*/ 2163985 w 4682585"/>
              <a:gd name="connsiteY846" fmla="*/ 935259 h 2174272"/>
              <a:gd name="connsiteX847" fmla="*/ 2163985 w 4682585"/>
              <a:gd name="connsiteY847" fmla="*/ 788670 h 2174272"/>
              <a:gd name="connsiteX848" fmla="*/ 1838992 w 4682585"/>
              <a:gd name="connsiteY848" fmla="*/ 788670 h 2174272"/>
              <a:gd name="connsiteX849" fmla="*/ 1838992 w 4682585"/>
              <a:gd name="connsiteY849" fmla="*/ 935259 h 2174272"/>
              <a:gd name="connsiteX850" fmla="*/ 1996726 w 4682585"/>
              <a:gd name="connsiteY850" fmla="*/ 935259 h 2174272"/>
              <a:gd name="connsiteX851" fmla="*/ 1996726 w 4682585"/>
              <a:gd name="connsiteY851" fmla="*/ 788670 h 2174272"/>
              <a:gd name="connsiteX852" fmla="*/ 1671733 w 4682585"/>
              <a:gd name="connsiteY852" fmla="*/ 788670 h 2174272"/>
              <a:gd name="connsiteX853" fmla="*/ 1671733 w 4682585"/>
              <a:gd name="connsiteY853" fmla="*/ 935259 h 2174272"/>
              <a:gd name="connsiteX854" fmla="*/ 1829467 w 4682585"/>
              <a:gd name="connsiteY854" fmla="*/ 935259 h 2174272"/>
              <a:gd name="connsiteX855" fmla="*/ 1829467 w 4682585"/>
              <a:gd name="connsiteY855" fmla="*/ 788670 h 2174272"/>
              <a:gd name="connsiteX856" fmla="*/ 1504474 w 4682585"/>
              <a:gd name="connsiteY856" fmla="*/ 788670 h 2174272"/>
              <a:gd name="connsiteX857" fmla="*/ 1504474 w 4682585"/>
              <a:gd name="connsiteY857" fmla="*/ 935259 h 2174272"/>
              <a:gd name="connsiteX858" fmla="*/ 1662208 w 4682585"/>
              <a:gd name="connsiteY858" fmla="*/ 935259 h 2174272"/>
              <a:gd name="connsiteX859" fmla="*/ 1662208 w 4682585"/>
              <a:gd name="connsiteY859" fmla="*/ 788670 h 2174272"/>
              <a:gd name="connsiteX860" fmla="*/ 1337215 w 4682585"/>
              <a:gd name="connsiteY860" fmla="*/ 788670 h 2174272"/>
              <a:gd name="connsiteX861" fmla="*/ 1337215 w 4682585"/>
              <a:gd name="connsiteY861" fmla="*/ 935259 h 2174272"/>
              <a:gd name="connsiteX862" fmla="*/ 1494949 w 4682585"/>
              <a:gd name="connsiteY862" fmla="*/ 935259 h 2174272"/>
              <a:gd name="connsiteX863" fmla="*/ 1494949 w 4682585"/>
              <a:gd name="connsiteY863" fmla="*/ 788670 h 2174272"/>
              <a:gd name="connsiteX864" fmla="*/ 1169956 w 4682585"/>
              <a:gd name="connsiteY864" fmla="*/ 788670 h 2174272"/>
              <a:gd name="connsiteX865" fmla="*/ 1169956 w 4682585"/>
              <a:gd name="connsiteY865" fmla="*/ 935259 h 2174272"/>
              <a:gd name="connsiteX866" fmla="*/ 1327690 w 4682585"/>
              <a:gd name="connsiteY866" fmla="*/ 935259 h 2174272"/>
              <a:gd name="connsiteX867" fmla="*/ 1327690 w 4682585"/>
              <a:gd name="connsiteY867" fmla="*/ 788670 h 2174272"/>
              <a:gd name="connsiteX868" fmla="*/ 1002697 w 4682585"/>
              <a:gd name="connsiteY868" fmla="*/ 788670 h 2174272"/>
              <a:gd name="connsiteX869" fmla="*/ 1002697 w 4682585"/>
              <a:gd name="connsiteY869" fmla="*/ 935259 h 2174272"/>
              <a:gd name="connsiteX870" fmla="*/ 1160431 w 4682585"/>
              <a:gd name="connsiteY870" fmla="*/ 935259 h 2174272"/>
              <a:gd name="connsiteX871" fmla="*/ 1160431 w 4682585"/>
              <a:gd name="connsiteY871" fmla="*/ 788670 h 2174272"/>
              <a:gd name="connsiteX872" fmla="*/ 835438 w 4682585"/>
              <a:gd name="connsiteY872" fmla="*/ 788670 h 2174272"/>
              <a:gd name="connsiteX873" fmla="*/ 835438 w 4682585"/>
              <a:gd name="connsiteY873" fmla="*/ 935259 h 2174272"/>
              <a:gd name="connsiteX874" fmla="*/ 993172 w 4682585"/>
              <a:gd name="connsiteY874" fmla="*/ 935259 h 2174272"/>
              <a:gd name="connsiteX875" fmla="*/ 993172 w 4682585"/>
              <a:gd name="connsiteY875" fmla="*/ 788670 h 2174272"/>
              <a:gd name="connsiteX876" fmla="*/ 668179 w 4682585"/>
              <a:gd name="connsiteY876" fmla="*/ 788670 h 2174272"/>
              <a:gd name="connsiteX877" fmla="*/ 668179 w 4682585"/>
              <a:gd name="connsiteY877" fmla="*/ 935259 h 2174272"/>
              <a:gd name="connsiteX878" fmla="*/ 825913 w 4682585"/>
              <a:gd name="connsiteY878" fmla="*/ 935259 h 2174272"/>
              <a:gd name="connsiteX879" fmla="*/ 825913 w 4682585"/>
              <a:gd name="connsiteY879" fmla="*/ 788670 h 2174272"/>
              <a:gd name="connsiteX880" fmla="*/ 500920 w 4682585"/>
              <a:gd name="connsiteY880" fmla="*/ 788670 h 2174272"/>
              <a:gd name="connsiteX881" fmla="*/ 500920 w 4682585"/>
              <a:gd name="connsiteY881" fmla="*/ 935259 h 2174272"/>
              <a:gd name="connsiteX882" fmla="*/ 658654 w 4682585"/>
              <a:gd name="connsiteY882" fmla="*/ 935259 h 2174272"/>
              <a:gd name="connsiteX883" fmla="*/ 658654 w 4682585"/>
              <a:gd name="connsiteY883" fmla="*/ 788670 h 2174272"/>
              <a:gd name="connsiteX884" fmla="*/ 333566 w 4682585"/>
              <a:gd name="connsiteY884" fmla="*/ 788670 h 2174272"/>
              <a:gd name="connsiteX885" fmla="*/ 333566 w 4682585"/>
              <a:gd name="connsiteY885" fmla="*/ 935259 h 2174272"/>
              <a:gd name="connsiteX886" fmla="*/ 491395 w 4682585"/>
              <a:gd name="connsiteY886" fmla="*/ 935259 h 2174272"/>
              <a:gd name="connsiteX887" fmla="*/ 491395 w 4682585"/>
              <a:gd name="connsiteY887" fmla="*/ 788670 h 2174272"/>
              <a:gd name="connsiteX888" fmla="*/ 166307 w 4682585"/>
              <a:gd name="connsiteY888" fmla="*/ 788670 h 2174272"/>
              <a:gd name="connsiteX889" fmla="*/ 166307 w 4682585"/>
              <a:gd name="connsiteY889" fmla="*/ 935259 h 2174272"/>
              <a:gd name="connsiteX890" fmla="*/ 324041 w 4682585"/>
              <a:gd name="connsiteY890" fmla="*/ 935259 h 2174272"/>
              <a:gd name="connsiteX891" fmla="*/ 324041 w 4682585"/>
              <a:gd name="connsiteY891" fmla="*/ 788670 h 2174272"/>
              <a:gd name="connsiteX892" fmla="*/ 9525 w 4682585"/>
              <a:gd name="connsiteY892" fmla="*/ 788670 h 2174272"/>
              <a:gd name="connsiteX893" fmla="*/ 9525 w 4682585"/>
              <a:gd name="connsiteY893" fmla="*/ 935259 h 2174272"/>
              <a:gd name="connsiteX894" fmla="*/ 156782 w 4682585"/>
              <a:gd name="connsiteY894" fmla="*/ 935259 h 2174272"/>
              <a:gd name="connsiteX895" fmla="*/ 156782 w 4682585"/>
              <a:gd name="connsiteY895" fmla="*/ 788670 h 2174272"/>
              <a:gd name="connsiteX896" fmla="*/ 4515326 w 4682585"/>
              <a:gd name="connsiteY896" fmla="*/ 632555 h 2174272"/>
              <a:gd name="connsiteX897" fmla="*/ 4515326 w 4682585"/>
              <a:gd name="connsiteY897" fmla="*/ 779145 h 2174272"/>
              <a:gd name="connsiteX898" fmla="*/ 4673060 w 4682585"/>
              <a:gd name="connsiteY898" fmla="*/ 779145 h 2174272"/>
              <a:gd name="connsiteX899" fmla="*/ 4673060 w 4682585"/>
              <a:gd name="connsiteY899" fmla="*/ 632555 h 2174272"/>
              <a:gd name="connsiteX900" fmla="*/ 4348068 w 4682585"/>
              <a:gd name="connsiteY900" fmla="*/ 632555 h 2174272"/>
              <a:gd name="connsiteX901" fmla="*/ 4348068 w 4682585"/>
              <a:gd name="connsiteY901" fmla="*/ 779145 h 2174272"/>
              <a:gd name="connsiteX902" fmla="*/ 4505801 w 4682585"/>
              <a:gd name="connsiteY902" fmla="*/ 779145 h 2174272"/>
              <a:gd name="connsiteX903" fmla="*/ 4505801 w 4682585"/>
              <a:gd name="connsiteY903" fmla="*/ 632555 h 2174272"/>
              <a:gd name="connsiteX904" fmla="*/ 4180809 w 4682585"/>
              <a:gd name="connsiteY904" fmla="*/ 632555 h 2174272"/>
              <a:gd name="connsiteX905" fmla="*/ 4180809 w 4682585"/>
              <a:gd name="connsiteY905" fmla="*/ 779145 h 2174272"/>
              <a:gd name="connsiteX906" fmla="*/ 4338543 w 4682585"/>
              <a:gd name="connsiteY906" fmla="*/ 779145 h 2174272"/>
              <a:gd name="connsiteX907" fmla="*/ 4338543 w 4682585"/>
              <a:gd name="connsiteY907" fmla="*/ 632555 h 2174272"/>
              <a:gd name="connsiteX908" fmla="*/ 4013550 w 4682585"/>
              <a:gd name="connsiteY908" fmla="*/ 632555 h 2174272"/>
              <a:gd name="connsiteX909" fmla="*/ 4013550 w 4682585"/>
              <a:gd name="connsiteY909" fmla="*/ 779145 h 2174272"/>
              <a:gd name="connsiteX910" fmla="*/ 4171284 w 4682585"/>
              <a:gd name="connsiteY910" fmla="*/ 779145 h 2174272"/>
              <a:gd name="connsiteX911" fmla="*/ 4171284 w 4682585"/>
              <a:gd name="connsiteY911" fmla="*/ 632555 h 2174272"/>
              <a:gd name="connsiteX912" fmla="*/ 3846291 w 4682585"/>
              <a:gd name="connsiteY912" fmla="*/ 632555 h 2174272"/>
              <a:gd name="connsiteX913" fmla="*/ 3846291 w 4682585"/>
              <a:gd name="connsiteY913" fmla="*/ 779145 h 2174272"/>
              <a:gd name="connsiteX914" fmla="*/ 4004025 w 4682585"/>
              <a:gd name="connsiteY914" fmla="*/ 779145 h 2174272"/>
              <a:gd name="connsiteX915" fmla="*/ 4004025 w 4682585"/>
              <a:gd name="connsiteY915" fmla="*/ 632555 h 2174272"/>
              <a:gd name="connsiteX916" fmla="*/ 3678936 w 4682585"/>
              <a:gd name="connsiteY916" fmla="*/ 632555 h 2174272"/>
              <a:gd name="connsiteX917" fmla="*/ 3678936 w 4682585"/>
              <a:gd name="connsiteY917" fmla="*/ 779145 h 2174272"/>
              <a:gd name="connsiteX918" fmla="*/ 3836766 w 4682585"/>
              <a:gd name="connsiteY918" fmla="*/ 779145 h 2174272"/>
              <a:gd name="connsiteX919" fmla="*/ 3836766 w 4682585"/>
              <a:gd name="connsiteY919" fmla="*/ 632555 h 2174272"/>
              <a:gd name="connsiteX920" fmla="*/ 3511677 w 4682585"/>
              <a:gd name="connsiteY920" fmla="*/ 632555 h 2174272"/>
              <a:gd name="connsiteX921" fmla="*/ 3511677 w 4682585"/>
              <a:gd name="connsiteY921" fmla="*/ 779145 h 2174272"/>
              <a:gd name="connsiteX922" fmla="*/ 3669411 w 4682585"/>
              <a:gd name="connsiteY922" fmla="*/ 779145 h 2174272"/>
              <a:gd name="connsiteX923" fmla="*/ 3669411 w 4682585"/>
              <a:gd name="connsiteY923" fmla="*/ 632555 h 2174272"/>
              <a:gd name="connsiteX924" fmla="*/ 3344418 w 4682585"/>
              <a:gd name="connsiteY924" fmla="*/ 632555 h 2174272"/>
              <a:gd name="connsiteX925" fmla="*/ 3344418 w 4682585"/>
              <a:gd name="connsiteY925" fmla="*/ 779145 h 2174272"/>
              <a:gd name="connsiteX926" fmla="*/ 3502152 w 4682585"/>
              <a:gd name="connsiteY926" fmla="*/ 779145 h 2174272"/>
              <a:gd name="connsiteX927" fmla="*/ 3502152 w 4682585"/>
              <a:gd name="connsiteY927" fmla="*/ 632555 h 2174272"/>
              <a:gd name="connsiteX928" fmla="*/ 3177159 w 4682585"/>
              <a:gd name="connsiteY928" fmla="*/ 632555 h 2174272"/>
              <a:gd name="connsiteX929" fmla="*/ 3177159 w 4682585"/>
              <a:gd name="connsiteY929" fmla="*/ 779145 h 2174272"/>
              <a:gd name="connsiteX930" fmla="*/ 3334893 w 4682585"/>
              <a:gd name="connsiteY930" fmla="*/ 779145 h 2174272"/>
              <a:gd name="connsiteX931" fmla="*/ 3334893 w 4682585"/>
              <a:gd name="connsiteY931" fmla="*/ 632555 h 2174272"/>
              <a:gd name="connsiteX932" fmla="*/ 3009900 w 4682585"/>
              <a:gd name="connsiteY932" fmla="*/ 632555 h 2174272"/>
              <a:gd name="connsiteX933" fmla="*/ 3009900 w 4682585"/>
              <a:gd name="connsiteY933" fmla="*/ 779145 h 2174272"/>
              <a:gd name="connsiteX934" fmla="*/ 3167634 w 4682585"/>
              <a:gd name="connsiteY934" fmla="*/ 779145 h 2174272"/>
              <a:gd name="connsiteX935" fmla="*/ 3167634 w 4682585"/>
              <a:gd name="connsiteY935" fmla="*/ 632555 h 2174272"/>
              <a:gd name="connsiteX936" fmla="*/ 2842641 w 4682585"/>
              <a:gd name="connsiteY936" fmla="*/ 632555 h 2174272"/>
              <a:gd name="connsiteX937" fmla="*/ 2842641 w 4682585"/>
              <a:gd name="connsiteY937" fmla="*/ 779145 h 2174272"/>
              <a:gd name="connsiteX938" fmla="*/ 3000375 w 4682585"/>
              <a:gd name="connsiteY938" fmla="*/ 779145 h 2174272"/>
              <a:gd name="connsiteX939" fmla="*/ 3000375 w 4682585"/>
              <a:gd name="connsiteY939" fmla="*/ 632555 h 2174272"/>
              <a:gd name="connsiteX940" fmla="*/ 2675382 w 4682585"/>
              <a:gd name="connsiteY940" fmla="*/ 632555 h 2174272"/>
              <a:gd name="connsiteX941" fmla="*/ 2675382 w 4682585"/>
              <a:gd name="connsiteY941" fmla="*/ 779145 h 2174272"/>
              <a:gd name="connsiteX942" fmla="*/ 2833116 w 4682585"/>
              <a:gd name="connsiteY942" fmla="*/ 779145 h 2174272"/>
              <a:gd name="connsiteX943" fmla="*/ 2833116 w 4682585"/>
              <a:gd name="connsiteY943" fmla="*/ 632555 h 2174272"/>
              <a:gd name="connsiteX944" fmla="*/ 2508123 w 4682585"/>
              <a:gd name="connsiteY944" fmla="*/ 632555 h 2174272"/>
              <a:gd name="connsiteX945" fmla="*/ 2508123 w 4682585"/>
              <a:gd name="connsiteY945" fmla="*/ 779145 h 2174272"/>
              <a:gd name="connsiteX946" fmla="*/ 2665857 w 4682585"/>
              <a:gd name="connsiteY946" fmla="*/ 779145 h 2174272"/>
              <a:gd name="connsiteX947" fmla="*/ 2665857 w 4682585"/>
              <a:gd name="connsiteY947" fmla="*/ 632555 h 2174272"/>
              <a:gd name="connsiteX948" fmla="*/ 2340864 w 4682585"/>
              <a:gd name="connsiteY948" fmla="*/ 632555 h 2174272"/>
              <a:gd name="connsiteX949" fmla="*/ 2340864 w 4682585"/>
              <a:gd name="connsiteY949" fmla="*/ 779145 h 2174272"/>
              <a:gd name="connsiteX950" fmla="*/ 2498598 w 4682585"/>
              <a:gd name="connsiteY950" fmla="*/ 779145 h 2174272"/>
              <a:gd name="connsiteX951" fmla="*/ 2498598 w 4682585"/>
              <a:gd name="connsiteY951" fmla="*/ 632555 h 2174272"/>
              <a:gd name="connsiteX952" fmla="*/ 2173510 w 4682585"/>
              <a:gd name="connsiteY952" fmla="*/ 632555 h 2174272"/>
              <a:gd name="connsiteX953" fmla="*/ 2173510 w 4682585"/>
              <a:gd name="connsiteY953" fmla="*/ 779145 h 2174272"/>
              <a:gd name="connsiteX954" fmla="*/ 2331339 w 4682585"/>
              <a:gd name="connsiteY954" fmla="*/ 779145 h 2174272"/>
              <a:gd name="connsiteX955" fmla="*/ 2331339 w 4682585"/>
              <a:gd name="connsiteY955" fmla="*/ 632555 h 2174272"/>
              <a:gd name="connsiteX956" fmla="*/ 2006251 w 4682585"/>
              <a:gd name="connsiteY956" fmla="*/ 632555 h 2174272"/>
              <a:gd name="connsiteX957" fmla="*/ 2006251 w 4682585"/>
              <a:gd name="connsiteY957" fmla="*/ 779145 h 2174272"/>
              <a:gd name="connsiteX958" fmla="*/ 2163985 w 4682585"/>
              <a:gd name="connsiteY958" fmla="*/ 779145 h 2174272"/>
              <a:gd name="connsiteX959" fmla="*/ 2163985 w 4682585"/>
              <a:gd name="connsiteY959" fmla="*/ 632555 h 2174272"/>
              <a:gd name="connsiteX960" fmla="*/ 1838992 w 4682585"/>
              <a:gd name="connsiteY960" fmla="*/ 632555 h 2174272"/>
              <a:gd name="connsiteX961" fmla="*/ 1838992 w 4682585"/>
              <a:gd name="connsiteY961" fmla="*/ 779145 h 2174272"/>
              <a:gd name="connsiteX962" fmla="*/ 1996726 w 4682585"/>
              <a:gd name="connsiteY962" fmla="*/ 779145 h 2174272"/>
              <a:gd name="connsiteX963" fmla="*/ 1996726 w 4682585"/>
              <a:gd name="connsiteY963" fmla="*/ 632555 h 2174272"/>
              <a:gd name="connsiteX964" fmla="*/ 1671733 w 4682585"/>
              <a:gd name="connsiteY964" fmla="*/ 632555 h 2174272"/>
              <a:gd name="connsiteX965" fmla="*/ 1671733 w 4682585"/>
              <a:gd name="connsiteY965" fmla="*/ 779145 h 2174272"/>
              <a:gd name="connsiteX966" fmla="*/ 1829467 w 4682585"/>
              <a:gd name="connsiteY966" fmla="*/ 779145 h 2174272"/>
              <a:gd name="connsiteX967" fmla="*/ 1829467 w 4682585"/>
              <a:gd name="connsiteY967" fmla="*/ 632555 h 2174272"/>
              <a:gd name="connsiteX968" fmla="*/ 1504474 w 4682585"/>
              <a:gd name="connsiteY968" fmla="*/ 632555 h 2174272"/>
              <a:gd name="connsiteX969" fmla="*/ 1504474 w 4682585"/>
              <a:gd name="connsiteY969" fmla="*/ 779145 h 2174272"/>
              <a:gd name="connsiteX970" fmla="*/ 1662208 w 4682585"/>
              <a:gd name="connsiteY970" fmla="*/ 779145 h 2174272"/>
              <a:gd name="connsiteX971" fmla="*/ 1662208 w 4682585"/>
              <a:gd name="connsiteY971" fmla="*/ 632555 h 2174272"/>
              <a:gd name="connsiteX972" fmla="*/ 1337215 w 4682585"/>
              <a:gd name="connsiteY972" fmla="*/ 632555 h 2174272"/>
              <a:gd name="connsiteX973" fmla="*/ 1337215 w 4682585"/>
              <a:gd name="connsiteY973" fmla="*/ 779145 h 2174272"/>
              <a:gd name="connsiteX974" fmla="*/ 1494949 w 4682585"/>
              <a:gd name="connsiteY974" fmla="*/ 779145 h 2174272"/>
              <a:gd name="connsiteX975" fmla="*/ 1494949 w 4682585"/>
              <a:gd name="connsiteY975" fmla="*/ 632555 h 2174272"/>
              <a:gd name="connsiteX976" fmla="*/ 1169956 w 4682585"/>
              <a:gd name="connsiteY976" fmla="*/ 632555 h 2174272"/>
              <a:gd name="connsiteX977" fmla="*/ 1169956 w 4682585"/>
              <a:gd name="connsiteY977" fmla="*/ 779145 h 2174272"/>
              <a:gd name="connsiteX978" fmla="*/ 1327690 w 4682585"/>
              <a:gd name="connsiteY978" fmla="*/ 779145 h 2174272"/>
              <a:gd name="connsiteX979" fmla="*/ 1327690 w 4682585"/>
              <a:gd name="connsiteY979" fmla="*/ 632555 h 2174272"/>
              <a:gd name="connsiteX980" fmla="*/ 1002697 w 4682585"/>
              <a:gd name="connsiteY980" fmla="*/ 632555 h 2174272"/>
              <a:gd name="connsiteX981" fmla="*/ 1002697 w 4682585"/>
              <a:gd name="connsiteY981" fmla="*/ 779145 h 2174272"/>
              <a:gd name="connsiteX982" fmla="*/ 1160431 w 4682585"/>
              <a:gd name="connsiteY982" fmla="*/ 779145 h 2174272"/>
              <a:gd name="connsiteX983" fmla="*/ 1160431 w 4682585"/>
              <a:gd name="connsiteY983" fmla="*/ 632555 h 2174272"/>
              <a:gd name="connsiteX984" fmla="*/ 835438 w 4682585"/>
              <a:gd name="connsiteY984" fmla="*/ 632555 h 2174272"/>
              <a:gd name="connsiteX985" fmla="*/ 835438 w 4682585"/>
              <a:gd name="connsiteY985" fmla="*/ 779145 h 2174272"/>
              <a:gd name="connsiteX986" fmla="*/ 993172 w 4682585"/>
              <a:gd name="connsiteY986" fmla="*/ 779145 h 2174272"/>
              <a:gd name="connsiteX987" fmla="*/ 993172 w 4682585"/>
              <a:gd name="connsiteY987" fmla="*/ 632555 h 2174272"/>
              <a:gd name="connsiteX988" fmla="*/ 668179 w 4682585"/>
              <a:gd name="connsiteY988" fmla="*/ 632555 h 2174272"/>
              <a:gd name="connsiteX989" fmla="*/ 668179 w 4682585"/>
              <a:gd name="connsiteY989" fmla="*/ 779145 h 2174272"/>
              <a:gd name="connsiteX990" fmla="*/ 825913 w 4682585"/>
              <a:gd name="connsiteY990" fmla="*/ 779145 h 2174272"/>
              <a:gd name="connsiteX991" fmla="*/ 825913 w 4682585"/>
              <a:gd name="connsiteY991" fmla="*/ 632555 h 2174272"/>
              <a:gd name="connsiteX992" fmla="*/ 500920 w 4682585"/>
              <a:gd name="connsiteY992" fmla="*/ 632555 h 2174272"/>
              <a:gd name="connsiteX993" fmla="*/ 500920 w 4682585"/>
              <a:gd name="connsiteY993" fmla="*/ 779145 h 2174272"/>
              <a:gd name="connsiteX994" fmla="*/ 658654 w 4682585"/>
              <a:gd name="connsiteY994" fmla="*/ 779145 h 2174272"/>
              <a:gd name="connsiteX995" fmla="*/ 658654 w 4682585"/>
              <a:gd name="connsiteY995" fmla="*/ 632555 h 2174272"/>
              <a:gd name="connsiteX996" fmla="*/ 333566 w 4682585"/>
              <a:gd name="connsiteY996" fmla="*/ 632555 h 2174272"/>
              <a:gd name="connsiteX997" fmla="*/ 333566 w 4682585"/>
              <a:gd name="connsiteY997" fmla="*/ 779145 h 2174272"/>
              <a:gd name="connsiteX998" fmla="*/ 491395 w 4682585"/>
              <a:gd name="connsiteY998" fmla="*/ 779145 h 2174272"/>
              <a:gd name="connsiteX999" fmla="*/ 491395 w 4682585"/>
              <a:gd name="connsiteY999" fmla="*/ 632555 h 2174272"/>
              <a:gd name="connsiteX1000" fmla="*/ 166307 w 4682585"/>
              <a:gd name="connsiteY1000" fmla="*/ 632555 h 2174272"/>
              <a:gd name="connsiteX1001" fmla="*/ 166307 w 4682585"/>
              <a:gd name="connsiteY1001" fmla="*/ 779145 h 2174272"/>
              <a:gd name="connsiteX1002" fmla="*/ 324041 w 4682585"/>
              <a:gd name="connsiteY1002" fmla="*/ 779145 h 2174272"/>
              <a:gd name="connsiteX1003" fmla="*/ 324041 w 4682585"/>
              <a:gd name="connsiteY1003" fmla="*/ 632555 h 2174272"/>
              <a:gd name="connsiteX1004" fmla="*/ 9525 w 4682585"/>
              <a:gd name="connsiteY1004" fmla="*/ 632555 h 2174272"/>
              <a:gd name="connsiteX1005" fmla="*/ 9525 w 4682585"/>
              <a:gd name="connsiteY1005" fmla="*/ 779145 h 2174272"/>
              <a:gd name="connsiteX1006" fmla="*/ 156782 w 4682585"/>
              <a:gd name="connsiteY1006" fmla="*/ 779145 h 2174272"/>
              <a:gd name="connsiteX1007" fmla="*/ 156782 w 4682585"/>
              <a:gd name="connsiteY1007" fmla="*/ 632555 h 2174272"/>
              <a:gd name="connsiteX1008" fmla="*/ 4515326 w 4682585"/>
              <a:gd name="connsiteY1008" fmla="*/ 476440 h 2174272"/>
              <a:gd name="connsiteX1009" fmla="*/ 4515326 w 4682585"/>
              <a:gd name="connsiteY1009" fmla="*/ 623030 h 2174272"/>
              <a:gd name="connsiteX1010" fmla="*/ 4673060 w 4682585"/>
              <a:gd name="connsiteY1010" fmla="*/ 623030 h 2174272"/>
              <a:gd name="connsiteX1011" fmla="*/ 4673060 w 4682585"/>
              <a:gd name="connsiteY1011" fmla="*/ 476440 h 2174272"/>
              <a:gd name="connsiteX1012" fmla="*/ 4348068 w 4682585"/>
              <a:gd name="connsiteY1012" fmla="*/ 476440 h 2174272"/>
              <a:gd name="connsiteX1013" fmla="*/ 4348068 w 4682585"/>
              <a:gd name="connsiteY1013" fmla="*/ 623030 h 2174272"/>
              <a:gd name="connsiteX1014" fmla="*/ 4505801 w 4682585"/>
              <a:gd name="connsiteY1014" fmla="*/ 623030 h 2174272"/>
              <a:gd name="connsiteX1015" fmla="*/ 4505801 w 4682585"/>
              <a:gd name="connsiteY1015" fmla="*/ 476440 h 2174272"/>
              <a:gd name="connsiteX1016" fmla="*/ 4180809 w 4682585"/>
              <a:gd name="connsiteY1016" fmla="*/ 476440 h 2174272"/>
              <a:gd name="connsiteX1017" fmla="*/ 4180809 w 4682585"/>
              <a:gd name="connsiteY1017" fmla="*/ 623030 h 2174272"/>
              <a:gd name="connsiteX1018" fmla="*/ 4338543 w 4682585"/>
              <a:gd name="connsiteY1018" fmla="*/ 623030 h 2174272"/>
              <a:gd name="connsiteX1019" fmla="*/ 4338543 w 4682585"/>
              <a:gd name="connsiteY1019" fmla="*/ 476440 h 2174272"/>
              <a:gd name="connsiteX1020" fmla="*/ 4013550 w 4682585"/>
              <a:gd name="connsiteY1020" fmla="*/ 476440 h 2174272"/>
              <a:gd name="connsiteX1021" fmla="*/ 4013550 w 4682585"/>
              <a:gd name="connsiteY1021" fmla="*/ 623030 h 2174272"/>
              <a:gd name="connsiteX1022" fmla="*/ 4171284 w 4682585"/>
              <a:gd name="connsiteY1022" fmla="*/ 623030 h 2174272"/>
              <a:gd name="connsiteX1023" fmla="*/ 4171284 w 4682585"/>
              <a:gd name="connsiteY1023" fmla="*/ 476440 h 2174272"/>
              <a:gd name="connsiteX1024" fmla="*/ 3846291 w 4682585"/>
              <a:gd name="connsiteY1024" fmla="*/ 476440 h 2174272"/>
              <a:gd name="connsiteX1025" fmla="*/ 3846291 w 4682585"/>
              <a:gd name="connsiteY1025" fmla="*/ 623030 h 2174272"/>
              <a:gd name="connsiteX1026" fmla="*/ 4004025 w 4682585"/>
              <a:gd name="connsiteY1026" fmla="*/ 623030 h 2174272"/>
              <a:gd name="connsiteX1027" fmla="*/ 4004025 w 4682585"/>
              <a:gd name="connsiteY1027" fmla="*/ 476440 h 2174272"/>
              <a:gd name="connsiteX1028" fmla="*/ 3678936 w 4682585"/>
              <a:gd name="connsiteY1028" fmla="*/ 476440 h 2174272"/>
              <a:gd name="connsiteX1029" fmla="*/ 3678936 w 4682585"/>
              <a:gd name="connsiteY1029" fmla="*/ 623030 h 2174272"/>
              <a:gd name="connsiteX1030" fmla="*/ 3836766 w 4682585"/>
              <a:gd name="connsiteY1030" fmla="*/ 623030 h 2174272"/>
              <a:gd name="connsiteX1031" fmla="*/ 3836766 w 4682585"/>
              <a:gd name="connsiteY1031" fmla="*/ 476440 h 2174272"/>
              <a:gd name="connsiteX1032" fmla="*/ 3511677 w 4682585"/>
              <a:gd name="connsiteY1032" fmla="*/ 476440 h 2174272"/>
              <a:gd name="connsiteX1033" fmla="*/ 3511677 w 4682585"/>
              <a:gd name="connsiteY1033" fmla="*/ 623030 h 2174272"/>
              <a:gd name="connsiteX1034" fmla="*/ 3669411 w 4682585"/>
              <a:gd name="connsiteY1034" fmla="*/ 623030 h 2174272"/>
              <a:gd name="connsiteX1035" fmla="*/ 3669411 w 4682585"/>
              <a:gd name="connsiteY1035" fmla="*/ 476440 h 2174272"/>
              <a:gd name="connsiteX1036" fmla="*/ 3344418 w 4682585"/>
              <a:gd name="connsiteY1036" fmla="*/ 476440 h 2174272"/>
              <a:gd name="connsiteX1037" fmla="*/ 3344418 w 4682585"/>
              <a:gd name="connsiteY1037" fmla="*/ 623030 h 2174272"/>
              <a:gd name="connsiteX1038" fmla="*/ 3502152 w 4682585"/>
              <a:gd name="connsiteY1038" fmla="*/ 623030 h 2174272"/>
              <a:gd name="connsiteX1039" fmla="*/ 3502152 w 4682585"/>
              <a:gd name="connsiteY1039" fmla="*/ 476440 h 2174272"/>
              <a:gd name="connsiteX1040" fmla="*/ 3177159 w 4682585"/>
              <a:gd name="connsiteY1040" fmla="*/ 476440 h 2174272"/>
              <a:gd name="connsiteX1041" fmla="*/ 3177159 w 4682585"/>
              <a:gd name="connsiteY1041" fmla="*/ 623030 h 2174272"/>
              <a:gd name="connsiteX1042" fmla="*/ 3334893 w 4682585"/>
              <a:gd name="connsiteY1042" fmla="*/ 623030 h 2174272"/>
              <a:gd name="connsiteX1043" fmla="*/ 3334893 w 4682585"/>
              <a:gd name="connsiteY1043" fmla="*/ 476440 h 2174272"/>
              <a:gd name="connsiteX1044" fmla="*/ 3009900 w 4682585"/>
              <a:gd name="connsiteY1044" fmla="*/ 476440 h 2174272"/>
              <a:gd name="connsiteX1045" fmla="*/ 3009900 w 4682585"/>
              <a:gd name="connsiteY1045" fmla="*/ 623030 h 2174272"/>
              <a:gd name="connsiteX1046" fmla="*/ 3167634 w 4682585"/>
              <a:gd name="connsiteY1046" fmla="*/ 623030 h 2174272"/>
              <a:gd name="connsiteX1047" fmla="*/ 3167634 w 4682585"/>
              <a:gd name="connsiteY1047" fmla="*/ 476440 h 2174272"/>
              <a:gd name="connsiteX1048" fmla="*/ 2842641 w 4682585"/>
              <a:gd name="connsiteY1048" fmla="*/ 476440 h 2174272"/>
              <a:gd name="connsiteX1049" fmla="*/ 2842641 w 4682585"/>
              <a:gd name="connsiteY1049" fmla="*/ 623030 h 2174272"/>
              <a:gd name="connsiteX1050" fmla="*/ 3000375 w 4682585"/>
              <a:gd name="connsiteY1050" fmla="*/ 623030 h 2174272"/>
              <a:gd name="connsiteX1051" fmla="*/ 3000375 w 4682585"/>
              <a:gd name="connsiteY1051" fmla="*/ 476440 h 2174272"/>
              <a:gd name="connsiteX1052" fmla="*/ 2675382 w 4682585"/>
              <a:gd name="connsiteY1052" fmla="*/ 476440 h 2174272"/>
              <a:gd name="connsiteX1053" fmla="*/ 2675382 w 4682585"/>
              <a:gd name="connsiteY1053" fmla="*/ 623030 h 2174272"/>
              <a:gd name="connsiteX1054" fmla="*/ 2833116 w 4682585"/>
              <a:gd name="connsiteY1054" fmla="*/ 623030 h 2174272"/>
              <a:gd name="connsiteX1055" fmla="*/ 2833116 w 4682585"/>
              <a:gd name="connsiteY1055" fmla="*/ 476440 h 2174272"/>
              <a:gd name="connsiteX1056" fmla="*/ 2508123 w 4682585"/>
              <a:gd name="connsiteY1056" fmla="*/ 476440 h 2174272"/>
              <a:gd name="connsiteX1057" fmla="*/ 2508123 w 4682585"/>
              <a:gd name="connsiteY1057" fmla="*/ 623030 h 2174272"/>
              <a:gd name="connsiteX1058" fmla="*/ 2665857 w 4682585"/>
              <a:gd name="connsiteY1058" fmla="*/ 623030 h 2174272"/>
              <a:gd name="connsiteX1059" fmla="*/ 2665857 w 4682585"/>
              <a:gd name="connsiteY1059" fmla="*/ 476440 h 2174272"/>
              <a:gd name="connsiteX1060" fmla="*/ 2340864 w 4682585"/>
              <a:gd name="connsiteY1060" fmla="*/ 476440 h 2174272"/>
              <a:gd name="connsiteX1061" fmla="*/ 2340864 w 4682585"/>
              <a:gd name="connsiteY1061" fmla="*/ 623030 h 2174272"/>
              <a:gd name="connsiteX1062" fmla="*/ 2498598 w 4682585"/>
              <a:gd name="connsiteY1062" fmla="*/ 623030 h 2174272"/>
              <a:gd name="connsiteX1063" fmla="*/ 2498598 w 4682585"/>
              <a:gd name="connsiteY1063" fmla="*/ 476440 h 2174272"/>
              <a:gd name="connsiteX1064" fmla="*/ 2173510 w 4682585"/>
              <a:gd name="connsiteY1064" fmla="*/ 476440 h 2174272"/>
              <a:gd name="connsiteX1065" fmla="*/ 2173510 w 4682585"/>
              <a:gd name="connsiteY1065" fmla="*/ 623030 h 2174272"/>
              <a:gd name="connsiteX1066" fmla="*/ 2331339 w 4682585"/>
              <a:gd name="connsiteY1066" fmla="*/ 623030 h 2174272"/>
              <a:gd name="connsiteX1067" fmla="*/ 2331339 w 4682585"/>
              <a:gd name="connsiteY1067" fmla="*/ 476440 h 2174272"/>
              <a:gd name="connsiteX1068" fmla="*/ 2006251 w 4682585"/>
              <a:gd name="connsiteY1068" fmla="*/ 476440 h 2174272"/>
              <a:gd name="connsiteX1069" fmla="*/ 2006251 w 4682585"/>
              <a:gd name="connsiteY1069" fmla="*/ 623030 h 2174272"/>
              <a:gd name="connsiteX1070" fmla="*/ 2163985 w 4682585"/>
              <a:gd name="connsiteY1070" fmla="*/ 623030 h 2174272"/>
              <a:gd name="connsiteX1071" fmla="*/ 2163985 w 4682585"/>
              <a:gd name="connsiteY1071" fmla="*/ 476440 h 2174272"/>
              <a:gd name="connsiteX1072" fmla="*/ 1838992 w 4682585"/>
              <a:gd name="connsiteY1072" fmla="*/ 476440 h 2174272"/>
              <a:gd name="connsiteX1073" fmla="*/ 1838992 w 4682585"/>
              <a:gd name="connsiteY1073" fmla="*/ 623030 h 2174272"/>
              <a:gd name="connsiteX1074" fmla="*/ 1996726 w 4682585"/>
              <a:gd name="connsiteY1074" fmla="*/ 623030 h 2174272"/>
              <a:gd name="connsiteX1075" fmla="*/ 1996726 w 4682585"/>
              <a:gd name="connsiteY1075" fmla="*/ 476440 h 2174272"/>
              <a:gd name="connsiteX1076" fmla="*/ 1671733 w 4682585"/>
              <a:gd name="connsiteY1076" fmla="*/ 476440 h 2174272"/>
              <a:gd name="connsiteX1077" fmla="*/ 1671733 w 4682585"/>
              <a:gd name="connsiteY1077" fmla="*/ 623030 h 2174272"/>
              <a:gd name="connsiteX1078" fmla="*/ 1829467 w 4682585"/>
              <a:gd name="connsiteY1078" fmla="*/ 623030 h 2174272"/>
              <a:gd name="connsiteX1079" fmla="*/ 1829467 w 4682585"/>
              <a:gd name="connsiteY1079" fmla="*/ 476440 h 2174272"/>
              <a:gd name="connsiteX1080" fmla="*/ 1504474 w 4682585"/>
              <a:gd name="connsiteY1080" fmla="*/ 476440 h 2174272"/>
              <a:gd name="connsiteX1081" fmla="*/ 1504474 w 4682585"/>
              <a:gd name="connsiteY1081" fmla="*/ 623030 h 2174272"/>
              <a:gd name="connsiteX1082" fmla="*/ 1662208 w 4682585"/>
              <a:gd name="connsiteY1082" fmla="*/ 623030 h 2174272"/>
              <a:gd name="connsiteX1083" fmla="*/ 1662208 w 4682585"/>
              <a:gd name="connsiteY1083" fmla="*/ 476440 h 2174272"/>
              <a:gd name="connsiteX1084" fmla="*/ 1337215 w 4682585"/>
              <a:gd name="connsiteY1084" fmla="*/ 476440 h 2174272"/>
              <a:gd name="connsiteX1085" fmla="*/ 1337215 w 4682585"/>
              <a:gd name="connsiteY1085" fmla="*/ 623030 h 2174272"/>
              <a:gd name="connsiteX1086" fmla="*/ 1494949 w 4682585"/>
              <a:gd name="connsiteY1086" fmla="*/ 623030 h 2174272"/>
              <a:gd name="connsiteX1087" fmla="*/ 1494949 w 4682585"/>
              <a:gd name="connsiteY1087" fmla="*/ 476440 h 2174272"/>
              <a:gd name="connsiteX1088" fmla="*/ 1169956 w 4682585"/>
              <a:gd name="connsiteY1088" fmla="*/ 476440 h 2174272"/>
              <a:gd name="connsiteX1089" fmla="*/ 1169956 w 4682585"/>
              <a:gd name="connsiteY1089" fmla="*/ 623030 h 2174272"/>
              <a:gd name="connsiteX1090" fmla="*/ 1327690 w 4682585"/>
              <a:gd name="connsiteY1090" fmla="*/ 623030 h 2174272"/>
              <a:gd name="connsiteX1091" fmla="*/ 1327690 w 4682585"/>
              <a:gd name="connsiteY1091" fmla="*/ 476440 h 2174272"/>
              <a:gd name="connsiteX1092" fmla="*/ 1002697 w 4682585"/>
              <a:gd name="connsiteY1092" fmla="*/ 476440 h 2174272"/>
              <a:gd name="connsiteX1093" fmla="*/ 1002697 w 4682585"/>
              <a:gd name="connsiteY1093" fmla="*/ 623030 h 2174272"/>
              <a:gd name="connsiteX1094" fmla="*/ 1160431 w 4682585"/>
              <a:gd name="connsiteY1094" fmla="*/ 623030 h 2174272"/>
              <a:gd name="connsiteX1095" fmla="*/ 1160431 w 4682585"/>
              <a:gd name="connsiteY1095" fmla="*/ 476440 h 2174272"/>
              <a:gd name="connsiteX1096" fmla="*/ 835438 w 4682585"/>
              <a:gd name="connsiteY1096" fmla="*/ 476440 h 2174272"/>
              <a:gd name="connsiteX1097" fmla="*/ 835438 w 4682585"/>
              <a:gd name="connsiteY1097" fmla="*/ 623030 h 2174272"/>
              <a:gd name="connsiteX1098" fmla="*/ 993172 w 4682585"/>
              <a:gd name="connsiteY1098" fmla="*/ 623030 h 2174272"/>
              <a:gd name="connsiteX1099" fmla="*/ 993172 w 4682585"/>
              <a:gd name="connsiteY1099" fmla="*/ 476440 h 2174272"/>
              <a:gd name="connsiteX1100" fmla="*/ 668179 w 4682585"/>
              <a:gd name="connsiteY1100" fmla="*/ 476440 h 2174272"/>
              <a:gd name="connsiteX1101" fmla="*/ 668179 w 4682585"/>
              <a:gd name="connsiteY1101" fmla="*/ 623030 h 2174272"/>
              <a:gd name="connsiteX1102" fmla="*/ 825913 w 4682585"/>
              <a:gd name="connsiteY1102" fmla="*/ 623030 h 2174272"/>
              <a:gd name="connsiteX1103" fmla="*/ 825913 w 4682585"/>
              <a:gd name="connsiteY1103" fmla="*/ 476440 h 2174272"/>
              <a:gd name="connsiteX1104" fmla="*/ 500920 w 4682585"/>
              <a:gd name="connsiteY1104" fmla="*/ 476440 h 2174272"/>
              <a:gd name="connsiteX1105" fmla="*/ 500920 w 4682585"/>
              <a:gd name="connsiteY1105" fmla="*/ 623030 h 2174272"/>
              <a:gd name="connsiteX1106" fmla="*/ 658654 w 4682585"/>
              <a:gd name="connsiteY1106" fmla="*/ 623030 h 2174272"/>
              <a:gd name="connsiteX1107" fmla="*/ 658654 w 4682585"/>
              <a:gd name="connsiteY1107" fmla="*/ 476440 h 2174272"/>
              <a:gd name="connsiteX1108" fmla="*/ 333566 w 4682585"/>
              <a:gd name="connsiteY1108" fmla="*/ 476440 h 2174272"/>
              <a:gd name="connsiteX1109" fmla="*/ 333566 w 4682585"/>
              <a:gd name="connsiteY1109" fmla="*/ 623030 h 2174272"/>
              <a:gd name="connsiteX1110" fmla="*/ 491395 w 4682585"/>
              <a:gd name="connsiteY1110" fmla="*/ 623030 h 2174272"/>
              <a:gd name="connsiteX1111" fmla="*/ 491395 w 4682585"/>
              <a:gd name="connsiteY1111" fmla="*/ 476440 h 2174272"/>
              <a:gd name="connsiteX1112" fmla="*/ 166307 w 4682585"/>
              <a:gd name="connsiteY1112" fmla="*/ 476440 h 2174272"/>
              <a:gd name="connsiteX1113" fmla="*/ 166307 w 4682585"/>
              <a:gd name="connsiteY1113" fmla="*/ 623030 h 2174272"/>
              <a:gd name="connsiteX1114" fmla="*/ 324041 w 4682585"/>
              <a:gd name="connsiteY1114" fmla="*/ 623030 h 2174272"/>
              <a:gd name="connsiteX1115" fmla="*/ 324041 w 4682585"/>
              <a:gd name="connsiteY1115" fmla="*/ 476440 h 2174272"/>
              <a:gd name="connsiteX1116" fmla="*/ 9525 w 4682585"/>
              <a:gd name="connsiteY1116" fmla="*/ 476440 h 2174272"/>
              <a:gd name="connsiteX1117" fmla="*/ 9525 w 4682585"/>
              <a:gd name="connsiteY1117" fmla="*/ 623030 h 2174272"/>
              <a:gd name="connsiteX1118" fmla="*/ 156782 w 4682585"/>
              <a:gd name="connsiteY1118" fmla="*/ 623030 h 2174272"/>
              <a:gd name="connsiteX1119" fmla="*/ 156782 w 4682585"/>
              <a:gd name="connsiteY1119" fmla="*/ 476440 h 2174272"/>
              <a:gd name="connsiteX1120" fmla="*/ 4515326 w 4682585"/>
              <a:gd name="connsiteY1120" fmla="*/ 320325 h 2174272"/>
              <a:gd name="connsiteX1121" fmla="*/ 4515326 w 4682585"/>
              <a:gd name="connsiteY1121" fmla="*/ 466915 h 2174272"/>
              <a:gd name="connsiteX1122" fmla="*/ 4673060 w 4682585"/>
              <a:gd name="connsiteY1122" fmla="*/ 466915 h 2174272"/>
              <a:gd name="connsiteX1123" fmla="*/ 4673060 w 4682585"/>
              <a:gd name="connsiteY1123" fmla="*/ 320325 h 2174272"/>
              <a:gd name="connsiteX1124" fmla="*/ 4348068 w 4682585"/>
              <a:gd name="connsiteY1124" fmla="*/ 320325 h 2174272"/>
              <a:gd name="connsiteX1125" fmla="*/ 4348068 w 4682585"/>
              <a:gd name="connsiteY1125" fmla="*/ 466915 h 2174272"/>
              <a:gd name="connsiteX1126" fmla="*/ 4505801 w 4682585"/>
              <a:gd name="connsiteY1126" fmla="*/ 466915 h 2174272"/>
              <a:gd name="connsiteX1127" fmla="*/ 4505801 w 4682585"/>
              <a:gd name="connsiteY1127" fmla="*/ 320325 h 2174272"/>
              <a:gd name="connsiteX1128" fmla="*/ 4180809 w 4682585"/>
              <a:gd name="connsiteY1128" fmla="*/ 320325 h 2174272"/>
              <a:gd name="connsiteX1129" fmla="*/ 4180809 w 4682585"/>
              <a:gd name="connsiteY1129" fmla="*/ 466915 h 2174272"/>
              <a:gd name="connsiteX1130" fmla="*/ 4338543 w 4682585"/>
              <a:gd name="connsiteY1130" fmla="*/ 466915 h 2174272"/>
              <a:gd name="connsiteX1131" fmla="*/ 4338543 w 4682585"/>
              <a:gd name="connsiteY1131" fmla="*/ 320325 h 2174272"/>
              <a:gd name="connsiteX1132" fmla="*/ 4013550 w 4682585"/>
              <a:gd name="connsiteY1132" fmla="*/ 320325 h 2174272"/>
              <a:gd name="connsiteX1133" fmla="*/ 4013550 w 4682585"/>
              <a:gd name="connsiteY1133" fmla="*/ 466915 h 2174272"/>
              <a:gd name="connsiteX1134" fmla="*/ 4171284 w 4682585"/>
              <a:gd name="connsiteY1134" fmla="*/ 466915 h 2174272"/>
              <a:gd name="connsiteX1135" fmla="*/ 4171284 w 4682585"/>
              <a:gd name="connsiteY1135" fmla="*/ 320325 h 2174272"/>
              <a:gd name="connsiteX1136" fmla="*/ 3846291 w 4682585"/>
              <a:gd name="connsiteY1136" fmla="*/ 320325 h 2174272"/>
              <a:gd name="connsiteX1137" fmla="*/ 3846291 w 4682585"/>
              <a:gd name="connsiteY1137" fmla="*/ 466915 h 2174272"/>
              <a:gd name="connsiteX1138" fmla="*/ 4004025 w 4682585"/>
              <a:gd name="connsiteY1138" fmla="*/ 466915 h 2174272"/>
              <a:gd name="connsiteX1139" fmla="*/ 4004025 w 4682585"/>
              <a:gd name="connsiteY1139" fmla="*/ 320325 h 2174272"/>
              <a:gd name="connsiteX1140" fmla="*/ 3678936 w 4682585"/>
              <a:gd name="connsiteY1140" fmla="*/ 320325 h 2174272"/>
              <a:gd name="connsiteX1141" fmla="*/ 3678936 w 4682585"/>
              <a:gd name="connsiteY1141" fmla="*/ 466915 h 2174272"/>
              <a:gd name="connsiteX1142" fmla="*/ 3836766 w 4682585"/>
              <a:gd name="connsiteY1142" fmla="*/ 466915 h 2174272"/>
              <a:gd name="connsiteX1143" fmla="*/ 3836766 w 4682585"/>
              <a:gd name="connsiteY1143" fmla="*/ 320325 h 2174272"/>
              <a:gd name="connsiteX1144" fmla="*/ 3511677 w 4682585"/>
              <a:gd name="connsiteY1144" fmla="*/ 320325 h 2174272"/>
              <a:gd name="connsiteX1145" fmla="*/ 3511677 w 4682585"/>
              <a:gd name="connsiteY1145" fmla="*/ 466915 h 2174272"/>
              <a:gd name="connsiteX1146" fmla="*/ 3669411 w 4682585"/>
              <a:gd name="connsiteY1146" fmla="*/ 466915 h 2174272"/>
              <a:gd name="connsiteX1147" fmla="*/ 3669411 w 4682585"/>
              <a:gd name="connsiteY1147" fmla="*/ 320325 h 2174272"/>
              <a:gd name="connsiteX1148" fmla="*/ 3344418 w 4682585"/>
              <a:gd name="connsiteY1148" fmla="*/ 320325 h 2174272"/>
              <a:gd name="connsiteX1149" fmla="*/ 3344418 w 4682585"/>
              <a:gd name="connsiteY1149" fmla="*/ 466915 h 2174272"/>
              <a:gd name="connsiteX1150" fmla="*/ 3502152 w 4682585"/>
              <a:gd name="connsiteY1150" fmla="*/ 466915 h 2174272"/>
              <a:gd name="connsiteX1151" fmla="*/ 3502152 w 4682585"/>
              <a:gd name="connsiteY1151" fmla="*/ 320325 h 2174272"/>
              <a:gd name="connsiteX1152" fmla="*/ 3177159 w 4682585"/>
              <a:gd name="connsiteY1152" fmla="*/ 320325 h 2174272"/>
              <a:gd name="connsiteX1153" fmla="*/ 3177159 w 4682585"/>
              <a:gd name="connsiteY1153" fmla="*/ 466915 h 2174272"/>
              <a:gd name="connsiteX1154" fmla="*/ 3334893 w 4682585"/>
              <a:gd name="connsiteY1154" fmla="*/ 466915 h 2174272"/>
              <a:gd name="connsiteX1155" fmla="*/ 3334893 w 4682585"/>
              <a:gd name="connsiteY1155" fmla="*/ 320325 h 2174272"/>
              <a:gd name="connsiteX1156" fmla="*/ 3009900 w 4682585"/>
              <a:gd name="connsiteY1156" fmla="*/ 320325 h 2174272"/>
              <a:gd name="connsiteX1157" fmla="*/ 3009900 w 4682585"/>
              <a:gd name="connsiteY1157" fmla="*/ 466915 h 2174272"/>
              <a:gd name="connsiteX1158" fmla="*/ 3167634 w 4682585"/>
              <a:gd name="connsiteY1158" fmla="*/ 466915 h 2174272"/>
              <a:gd name="connsiteX1159" fmla="*/ 3167634 w 4682585"/>
              <a:gd name="connsiteY1159" fmla="*/ 320325 h 2174272"/>
              <a:gd name="connsiteX1160" fmla="*/ 2842641 w 4682585"/>
              <a:gd name="connsiteY1160" fmla="*/ 320325 h 2174272"/>
              <a:gd name="connsiteX1161" fmla="*/ 2842641 w 4682585"/>
              <a:gd name="connsiteY1161" fmla="*/ 466915 h 2174272"/>
              <a:gd name="connsiteX1162" fmla="*/ 3000375 w 4682585"/>
              <a:gd name="connsiteY1162" fmla="*/ 466915 h 2174272"/>
              <a:gd name="connsiteX1163" fmla="*/ 3000375 w 4682585"/>
              <a:gd name="connsiteY1163" fmla="*/ 320325 h 2174272"/>
              <a:gd name="connsiteX1164" fmla="*/ 2675382 w 4682585"/>
              <a:gd name="connsiteY1164" fmla="*/ 320325 h 2174272"/>
              <a:gd name="connsiteX1165" fmla="*/ 2675382 w 4682585"/>
              <a:gd name="connsiteY1165" fmla="*/ 466915 h 2174272"/>
              <a:gd name="connsiteX1166" fmla="*/ 2833116 w 4682585"/>
              <a:gd name="connsiteY1166" fmla="*/ 466915 h 2174272"/>
              <a:gd name="connsiteX1167" fmla="*/ 2833116 w 4682585"/>
              <a:gd name="connsiteY1167" fmla="*/ 320325 h 2174272"/>
              <a:gd name="connsiteX1168" fmla="*/ 2508123 w 4682585"/>
              <a:gd name="connsiteY1168" fmla="*/ 320325 h 2174272"/>
              <a:gd name="connsiteX1169" fmla="*/ 2508123 w 4682585"/>
              <a:gd name="connsiteY1169" fmla="*/ 466915 h 2174272"/>
              <a:gd name="connsiteX1170" fmla="*/ 2665857 w 4682585"/>
              <a:gd name="connsiteY1170" fmla="*/ 466915 h 2174272"/>
              <a:gd name="connsiteX1171" fmla="*/ 2665857 w 4682585"/>
              <a:gd name="connsiteY1171" fmla="*/ 320325 h 2174272"/>
              <a:gd name="connsiteX1172" fmla="*/ 2340864 w 4682585"/>
              <a:gd name="connsiteY1172" fmla="*/ 320325 h 2174272"/>
              <a:gd name="connsiteX1173" fmla="*/ 2340864 w 4682585"/>
              <a:gd name="connsiteY1173" fmla="*/ 466915 h 2174272"/>
              <a:gd name="connsiteX1174" fmla="*/ 2498598 w 4682585"/>
              <a:gd name="connsiteY1174" fmla="*/ 466915 h 2174272"/>
              <a:gd name="connsiteX1175" fmla="*/ 2498598 w 4682585"/>
              <a:gd name="connsiteY1175" fmla="*/ 320325 h 2174272"/>
              <a:gd name="connsiteX1176" fmla="*/ 2173510 w 4682585"/>
              <a:gd name="connsiteY1176" fmla="*/ 320325 h 2174272"/>
              <a:gd name="connsiteX1177" fmla="*/ 2173510 w 4682585"/>
              <a:gd name="connsiteY1177" fmla="*/ 466915 h 2174272"/>
              <a:gd name="connsiteX1178" fmla="*/ 2331339 w 4682585"/>
              <a:gd name="connsiteY1178" fmla="*/ 466915 h 2174272"/>
              <a:gd name="connsiteX1179" fmla="*/ 2331339 w 4682585"/>
              <a:gd name="connsiteY1179" fmla="*/ 320325 h 2174272"/>
              <a:gd name="connsiteX1180" fmla="*/ 2006251 w 4682585"/>
              <a:gd name="connsiteY1180" fmla="*/ 320325 h 2174272"/>
              <a:gd name="connsiteX1181" fmla="*/ 2006251 w 4682585"/>
              <a:gd name="connsiteY1181" fmla="*/ 466915 h 2174272"/>
              <a:gd name="connsiteX1182" fmla="*/ 2163985 w 4682585"/>
              <a:gd name="connsiteY1182" fmla="*/ 466915 h 2174272"/>
              <a:gd name="connsiteX1183" fmla="*/ 2163985 w 4682585"/>
              <a:gd name="connsiteY1183" fmla="*/ 320325 h 2174272"/>
              <a:gd name="connsiteX1184" fmla="*/ 1838992 w 4682585"/>
              <a:gd name="connsiteY1184" fmla="*/ 320325 h 2174272"/>
              <a:gd name="connsiteX1185" fmla="*/ 1838992 w 4682585"/>
              <a:gd name="connsiteY1185" fmla="*/ 466915 h 2174272"/>
              <a:gd name="connsiteX1186" fmla="*/ 1996726 w 4682585"/>
              <a:gd name="connsiteY1186" fmla="*/ 466915 h 2174272"/>
              <a:gd name="connsiteX1187" fmla="*/ 1996726 w 4682585"/>
              <a:gd name="connsiteY1187" fmla="*/ 320325 h 2174272"/>
              <a:gd name="connsiteX1188" fmla="*/ 1671733 w 4682585"/>
              <a:gd name="connsiteY1188" fmla="*/ 320325 h 2174272"/>
              <a:gd name="connsiteX1189" fmla="*/ 1671733 w 4682585"/>
              <a:gd name="connsiteY1189" fmla="*/ 466915 h 2174272"/>
              <a:gd name="connsiteX1190" fmla="*/ 1829467 w 4682585"/>
              <a:gd name="connsiteY1190" fmla="*/ 466915 h 2174272"/>
              <a:gd name="connsiteX1191" fmla="*/ 1829467 w 4682585"/>
              <a:gd name="connsiteY1191" fmla="*/ 320325 h 2174272"/>
              <a:gd name="connsiteX1192" fmla="*/ 1504474 w 4682585"/>
              <a:gd name="connsiteY1192" fmla="*/ 320325 h 2174272"/>
              <a:gd name="connsiteX1193" fmla="*/ 1504474 w 4682585"/>
              <a:gd name="connsiteY1193" fmla="*/ 466915 h 2174272"/>
              <a:gd name="connsiteX1194" fmla="*/ 1662208 w 4682585"/>
              <a:gd name="connsiteY1194" fmla="*/ 466915 h 2174272"/>
              <a:gd name="connsiteX1195" fmla="*/ 1662208 w 4682585"/>
              <a:gd name="connsiteY1195" fmla="*/ 320325 h 2174272"/>
              <a:gd name="connsiteX1196" fmla="*/ 1337215 w 4682585"/>
              <a:gd name="connsiteY1196" fmla="*/ 320325 h 2174272"/>
              <a:gd name="connsiteX1197" fmla="*/ 1337215 w 4682585"/>
              <a:gd name="connsiteY1197" fmla="*/ 466915 h 2174272"/>
              <a:gd name="connsiteX1198" fmla="*/ 1494949 w 4682585"/>
              <a:gd name="connsiteY1198" fmla="*/ 466915 h 2174272"/>
              <a:gd name="connsiteX1199" fmla="*/ 1494949 w 4682585"/>
              <a:gd name="connsiteY1199" fmla="*/ 320325 h 2174272"/>
              <a:gd name="connsiteX1200" fmla="*/ 1169956 w 4682585"/>
              <a:gd name="connsiteY1200" fmla="*/ 320325 h 2174272"/>
              <a:gd name="connsiteX1201" fmla="*/ 1169956 w 4682585"/>
              <a:gd name="connsiteY1201" fmla="*/ 466915 h 2174272"/>
              <a:gd name="connsiteX1202" fmla="*/ 1327690 w 4682585"/>
              <a:gd name="connsiteY1202" fmla="*/ 466915 h 2174272"/>
              <a:gd name="connsiteX1203" fmla="*/ 1327690 w 4682585"/>
              <a:gd name="connsiteY1203" fmla="*/ 320325 h 2174272"/>
              <a:gd name="connsiteX1204" fmla="*/ 1002697 w 4682585"/>
              <a:gd name="connsiteY1204" fmla="*/ 320325 h 2174272"/>
              <a:gd name="connsiteX1205" fmla="*/ 1002697 w 4682585"/>
              <a:gd name="connsiteY1205" fmla="*/ 466915 h 2174272"/>
              <a:gd name="connsiteX1206" fmla="*/ 1160431 w 4682585"/>
              <a:gd name="connsiteY1206" fmla="*/ 466915 h 2174272"/>
              <a:gd name="connsiteX1207" fmla="*/ 1160431 w 4682585"/>
              <a:gd name="connsiteY1207" fmla="*/ 320325 h 2174272"/>
              <a:gd name="connsiteX1208" fmla="*/ 835438 w 4682585"/>
              <a:gd name="connsiteY1208" fmla="*/ 320325 h 2174272"/>
              <a:gd name="connsiteX1209" fmla="*/ 835438 w 4682585"/>
              <a:gd name="connsiteY1209" fmla="*/ 466915 h 2174272"/>
              <a:gd name="connsiteX1210" fmla="*/ 993172 w 4682585"/>
              <a:gd name="connsiteY1210" fmla="*/ 466915 h 2174272"/>
              <a:gd name="connsiteX1211" fmla="*/ 993172 w 4682585"/>
              <a:gd name="connsiteY1211" fmla="*/ 320325 h 2174272"/>
              <a:gd name="connsiteX1212" fmla="*/ 668179 w 4682585"/>
              <a:gd name="connsiteY1212" fmla="*/ 320325 h 2174272"/>
              <a:gd name="connsiteX1213" fmla="*/ 668179 w 4682585"/>
              <a:gd name="connsiteY1213" fmla="*/ 466915 h 2174272"/>
              <a:gd name="connsiteX1214" fmla="*/ 825913 w 4682585"/>
              <a:gd name="connsiteY1214" fmla="*/ 466915 h 2174272"/>
              <a:gd name="connsiteX1215" fmla="*/ 825913 w 4682585"/>
              <a:gd name="connsiteY1215" fmla="*/ 320325 h 2174272"/>
              <a:gd name="connsiteX1216" fmla="*/ 500920 w 4682585"/>
              <a:gd name="connsiteY1216" fmla="*/ 320325 h 2174272"/>
              <a:gd name="connsiteX1217" fmla="*/ 500920 w 4682585"/>
              <a:gd name="connsiteY1217" fmla="*/ 466915 h 2174272"/>
              <a:gd name="connsiteX1218" fmla="*/ 658654 w 4682585"/>
              <a:gd name="connsiteY1218" fmla="*/ 466915 h 2174272"/>
              <a:gd name="connsiteX1219" fmla="*/ 658654 w 4682585"/>
              <a:gd name="connsiteY1219" fmla="*/ 320325 h 2174272"/>
              <a:gd name="connsiteX1220" fmla="*/ 333566 w 4682585"/>
              <a:gd name="connsiteY1220" fmla="*/ 320325 h 2174272"/>
              <a:gd name="connsiteX1221" fmla="*/ 333566 w 4682585"/>
              <a:gd name="connsiteY1221" fmla="*/ 466915 h 2174272"/>
              <a:gd name="connsiteX1222" fmla="*/ 491395 w 4682585"/>
              <a:gd name="connsiteY1222" fmla="*/ 466915 h 2174272"/>
              <a:gd name="connsiteX1223" fmla="*/ 491395 w 4682585"/>
              <a:gd name="connsiteY1223" fmla="*/ 320325 h 2174272"/>
              <a:gd name="connsiteX1224" fmla="*/ 166307 w 4682585"/>
              <a:gd name="connsiteY1224" fmla="*/ 320325 h 2174272"/>
              <a:gd name="connsiteX1225" fmla="*/ 166307 w 4682585"/>
              <a:gd name="connsiteY1225" fmla="*/ 466915 h 2174272"/>
              <a:gd name="connsiteX1226" fmla="*/ 324041 w 4682585"/>
              <a:gd name="connsiteY1226" fmla="*/ 466915 h 2174272"/>
              <a:gd name="connsiteX1227" fmla="*/ 324041 w 4682585"/>
              <a:gd name="connsiteY1227" fmla="*/ 320325 h 2174272"/>
              <a:gd name="connsiteX1228" fmla="*/ 9525 w 4682585"/>
              <a:gd name="connsiteY1228" fmla="*/ 320325 h 2174272"/>
              <a:gd name="connsiteX1229" fmla="*/ 9525 w 4682585"/>
              <a:gd name="connsiteY1229" fmla="*/ 466915 h 2174272"/>
              <a:gd name="connsiteX1230" fmla="*/ 156782 w 4682585"/>
              <a:gd name="connsiteY1230" fmla="*/ 466915 h 2174272"/>
              <a:gd name="connsiteX1231" fmla="*/ 156782 w 4682585"/>
              <a:gd name="connsiteY1231" fmla="*/ 320325 h 2174272"/>
              <a:gd name="connsiteX1232" fmla="*/ 4515326 w 4682585"/>
              <a:gd name="connsiteY1232" fmla="*/ 164211 h 2174272"/>
              <a:gd name="connsiteX1233" fmla="*/ 4515326 w 4682585"/>
              <a:gd name="connsiteY1233" fmla="*/ 310800 h 2174272"/>
              <a:gd name="connsiteX1234" fmla="*/ 4673060 w 4682585"/>
              <a:gd name="connsiteY1234" fmla="*/ 310800 h 2174272"/>
              <a:gd name="connsiteX1235" fmla="*/ 4673060 w 4682585"/>
              <a:gd name="connsiteY1235" fmla="*/ 164211 h 2174272"/>
              <a:gd name="connsiteX1236" fmla="*/ 4348068 w 4682585"/>
              <a:gd name="connsiteY1236" fmla="*/ 164211 h 2174272"/>
              <a:gd name="connsiteX1237" fmla="*/ 4348068 w 4682585"/>
              <a:gd name="connsiteY1237" fmla="*/ 310800 h 2174272"/>
              <a:gd name="connsiteX1238" fmla="*/ 4505801 w 4682585"/>
              <a:gd name="connsiteY1238" fmla="*/ 310800 h 2174272"/>
              <a:gd name="connsiteX1239" fmla="*/ 4505801 w 4682585"/>
              <a:gd name="connsiteY1239" fmla="*/ 164211 h 2174272"/>
              <a:gd name="connsiteX1240" fmla="*/ 4180809 w 4682585"/>
              <a:gd name="connsiteY1240" fmla="*/ 164211 h 2174272"/>
              <a:gd name="connsiteX1241" fmla="*/ 4180809 w 4682585"/>
              <a:gd name="connsiteY1241" fmla="*/ 310800 h 2174272"/>
              <a:gd name="connsiteX1242" fmla="*/ 4338543 w 4682585"/>
              <a:gd name="connsiteY1242" fmla="*/ 310800 h 2174272"/>
              <a:gd name="connsiteX1243" fmla="*/ 4338543 w 4682585"/>
              <a:gd name="connsiteY1243" fmla="*/ 164211 h 2174272"/>
              <a:gd name="connsiteX1244" fmla="*/ 4013550 w 4682585"/>
              <a:gd name="connsiteY1244" fmla="*/ 164211 h 2174272"/>
              <a:gd name="connsiteX1245" fmla="*/ 4013550 w 4682585"/>
              <a:gd name="connsiteY1245" fmla="*/ 310800 h 2174272"/>
              <a:gd name="connsiteX1246" fmla="*/ 4171284 w 4682585"/>
              <a:gd name="connsiteY1246" fmla="*/ 310800 h 2174272"/>
              <a:gd name="connsiteX1247" fmla="*/ 4171284 w 4682585"/>
              <a:gd name="connsiteY1247" fmla="*/ 164211 h 2174272"/>
              <a:gd name="connsiteX1248" fmla="*/ 3846291 w 4682585"/>
              <a:gd name="connsiteY1248" fmla="*/ 164211 h 2174272"/>
              <a:gd name="connsiteX1249" fmla="*/ 3846291 w 4682585"/>
              <a:gd name="connsiteY1249" fmla="*/ 310800 h 2174272"/>
              <a:gd name="connsiteX1250" fmla="*/ 4004025 w 4682585"/>
              <a:gd name="connsiteY1250" fmla="*/ 310800 h 2174272"/>
              <a:gd name="connsiteX1251" fmla="*/ 4004025 w 4682585"/>
              <a:gd name="connsiteY1251" fmla="*/ 164211 h 2174272"/>
              <a:gd name="connsiteX1252" fmla="*/ 3678936 w 4682585"/>
              <a:gd name="connsiteY1252" fmla="*/ 164211 h 2174272"/>
              <a:gd name="connsiteX1253" fmla="*/ 3678936 w 4682585"/>
              <a:gd name="connsiteY1253" fmla="*/ 310800 h 2174272"/>
              <a:gd name="connsiteX1254" fmla="*/ 3836766 w 4682585"/>
              <a:gd name="connsiteY1254" fmla="*/ 310800 h 2174272"/>
              <a:gd name="connsiteX1255" fmla="*/ 3836766 w 4682585"/>
              <a:gd name="connsiteY1255" fmla="*/ 164211 h 2174272"/>
              <a:gd name="connsiteX1256" fmla="*/ 3511677 w 4682585"/>
              <a:gd name="connsiteY1256" fmla="*/ 164211 h 2174272"/>
              <a:gd name="connsiteX1257" fmla="*/ 3511677 w 4682585"/>
              <a:gd name="connsiteY1257" fmla="*/ 310800 h 2174272"/>
              <a:gd name="connsiteX1258" fmla="*/ 3669411 w 4682585"/>
              <a:gd name="connsiteY1258" fmla="*/ 310800 h 2174272"/>
              <a:gd name="connsiteX1259" fmla="*/ 3669411 w 4682585"/>
              <a:gd name="connsiteY1259" fmla="*/ 164211 h 2174272"/>
              <a:gd name="connsiteX1260" fmla="*/ 3344418 w 4682585"/>
              <a:gd name="connsiteY1260" fmla="*/ 164211 h 2174272"/>
              <a:gd name="connsiteX1261" fmla="*/ 3344418 w 4682585"/>
              <a:gd name="connsiteY1261" fmla="*/ 310800 h 2174272"/>
              <a:gd name="connsiteX1262" fmla="*/ 3502152 w 4682585"/>
              <a:gd name="connsiteY1262" fmla="*/ 310800 h 2174272"/>
              <a:gd name="connsiteX1263" fmla="*/ 3502152 w 4682585"/>
              <a:gd name="connsiteY1263" fmla="*/ 164211 h 2174272"/>
              <a:gd name="connsiteX1264" fmla="*/ 3177159 w 4682585"/>
              <a:gd name="connsiteY1264" fmla="*/ 164211 h 2174272"/>
              <a:gd name="connsiteX1265" fmla="*/ 3177159 w 4682585"/>
              <a:gd name="connsiteY1265" fmla="*/ 310800 h 2174272"/>
              <a:gd name="connsiteX1266" fmla="*/ 3334893 w 4682585"/>
              <a:gd name="connsiteY1266" fmla="*/ 310800 h 2174272"/>
              <a:gd name="connsiteX1267" fmla="*/ 3334893 w 4682585"/>
              <a:gd name="connsiteY1267" fmla="*/ 164211 h 2174272"/>
              <a:gd name="connsiteX1268" fmla="*/ 3009900 w 4682585"/>
              <a:gd name="connsiteY1268" fmla="*/ 164211 h 2174272"/>
              <a:gd name="connsiteX1269" fmla="*/ 3009900 w 4682585"/>
              <a:gd name="connsiteY1269" fmla="*/ 310800 h 2174272"/>
              <a:gd name="connsiteX1270" fmla="*/ 3167634 w 4682585"/>
              <a:gd name="connsiteY1270" fmla="*/ 310800 h 2174272"/>
              <a:gd name="connsiteX1271" fmla="*/ 3167634 w 4682585"/>
              <a:gd name="connsiteY1271" fmla="*/ 164211 h 2174272"/>
              <a:gd name="connsiteX1272" fmla="*/ 2842641 w 4682585"/>
              <a:gd name="connsiteY1272" fmla="*/ 164211 h 2174272"/>
              <a:gd name="connsiteX1273" fmla="*/ 2842641 w 4682585"/>
              <a:gd name="connsiteY1273" fmla="*/ 310800 h 2174272"/>
              <a:gd name="connsiteX1274" fmla="*/ 3000375 w 4682585"/>
              <a:gd name="connsiteY1274" fmla="*/ 310800 h 2174272"/>
              <a:gd name="connsiteX1275" fmla="*/ 3000375 w 4682585"/>
              <a:gd name="connsiteY1275" fmla="*/ 164211 h 2174272"/>
              <a:gd name="connsiteX1276" fmla="*/ 2675382 w 4682585"/>
              <a:gd name="connsiteY1276" fmla="*/ 164211 h 2174272"/>
              <a:gd name="connsiteX1277" fmla="*/ 2675382 w 4682585"/>
              <a:gd name="connsiteY1277" fmla="*/ 310800 h 2174272"/>
              <a:gd name="connsiteX1278" fmla="*/ 2833116 w 4682585"/>
              <a:gd name="connsiteY1278" fmla="*/ 310800 h 2174272"/>
              <a:gd name="connsiteX1279" fmla="*/ 2833116 w 4682585"/>
              <a:gd name="connsiteY1279" fmla="*/ 164211 h 2174272"/>
              <a:gd name="connsiteX1280" fmla="*/ 2508123 w 4682585"/>
              <a:gd name="connsiteY1280" fmla="*/ 164211 h 2174272"/>
              <a:gd name="connsiteX1281" fmla="*/ 2508123 w 4682585"/>
              <a:gd name="connsiteY1281" fmla="*/ 310800 h 2174272"/>
              <a:gd name="connsiteX1282" fmla="*/ 2665857 w 4682585"/>
              <a:gd name="connsiteY1282" fmla="*/ 310800 h 2174272"/>
              <a:gd name="connsiteX1283" fmla="*/ 2665857 w 4682585"/>
              <a:gd name="connsiteY1283" fmla="*/ 164211 h 2174272"/>
              <a:gd name="connsiteX1284" fmla="*/ 2340864 w 4682585"/>
              <a:gd name="connsiteY1284" fmla="*/ 164211 h 2174272"/>
              <a:gd name="connsiteX1285" fmla="*/ 2340864 w 4682585"/>
              <a:gd name="connsiteY1285" fmla="*/ 310800 h 2174272"/>
              <a:gd name="connsiteX1286" fmla="*/ 2498598 w 4682585"/>
              <a:gd name="connsiteY1286" fmla="*/ 310800 h 2174272"/>
              <a:gd name="connsiteX1287" fmla="*/ 2498598 w 4682585"/>
              <a:gd name="connsiteY1287" fmla="*/ 164211 h 2174272"/>
              <a:gd name="connsiteX1288" fmla="*/ 2173510 w 4682585"/>
              <a:gd name="connsiteY1288" fmla="*/ 164211 h 2174272"/>
              <a:gd name="connsiteX1289" fmla="*/ 2173510 w 4682585"/>
              <a:gd name="connsiteY1289" fmla="*/ 310800 h 2174272"/>
              <a:gd name="connsiteX1290" fmla="*/ 2331339 w 4682585"/>
              <a:gd name="connsiteY1290" fmla="*/ 310800 h 2174272"/>
              <a:gd name="connsiteX1291" fmla="*/ 2331339 w 4682585"/>
              <a:gd name="connsiteY1291" fmla="*/ 164211 h 2174272"/>
              <a:gd name="connsiteX1292" fmla="*/ 2006251 w 4682585"/>
              <a:gd name="connsiteY1292" fmla="*/ 164211 h 2174272"/>
              <a:gd name="connsiteX1293" fmla="*/ 2006251 w 4682585"/>
              <a:gd name="connsiteY1293" fmla="*/ 310800 h 2174272"/>
              <a:gd name="connsiteX1294" fmla="*/ 2163985 w 4682585"/>
              <a:gd name="connsiteY1294" fmla="*/ 310800 h 2174272"/>
              <a:gd name="connsiteX1295" fmla="*/ 2163985 w 4682585"/>
              <a:gd name="connsiteY1295" fmla="*/ 164211 h 2174272"/>
              <a:gd name="connsiteX1296" fmla="*/ 1838992 w 4682585"/>
              <a:gd name="connsiteY1296" fmla="*/ 164211 h 2174272"/>
              <a:gd name="connsiteX1297" fmla="*/ 1838992 w 4682585"/>
              <a:gd name="connsiteY1297" fmla="*/ 310800 h 2174272"/>
              <a:gd name="connsiteX1298" fmla="*/ 1996726 w 4682585"/>
              <a:gd name="connsiteY1298" fmla="*/ 310800 h 2174272"/>
              <a:gd name="connsiteX1299" fmla="*/ 1996726 w 4682585"/>
              <a:gd name="connsiteY1299" fmla="*/ 164211 h 2174272"/>
              <a:gd name="connsiteX1300" fmla="*/ 1671733 w 4682585"/>
              <a:gd name="connsiteY1300" fmla="*/ 164211 h 2174272"/>
              <a:gd name="connsiteX1301" fmla="*/ 1671733 w 4682585"/>
              <a:gd name="connsiteY1301" fmla="*/ 310800 h 2174272"/>
              <a:gd name="connsiteX1302" fmla="*/ 1829467 w 4682585"/>
              <a:gd name="connsiteY1302" fmla="*/ 310800 h 2174272"/>
              <a:gd name="connsiteX1303" fmla="*/ 1829467 w 4682585"/>
              <a:gd name="connsiteY1303" fmla="*/ 164211 h 2174272"/>
              <a:gd name="connsiteX1304" fmla="*/ 1504474 w 4682585"/>
              <a:gd name="connsiteY1304" fmla="*/ 164211 h 2174272"/>
              <a:gd name="connsiteX1305" fmla="*/ 1504474 w 4682585"/>
              <a:gd name="connsiteY1305" fmla="*/ 310800 h 2174272"/>
              <a:gd name="connsiteX1306" fmla="*/ 1662208 w 4682585"/>
              <a:gd name="connsiteY1306" fmla="*/ 310800 h 2174272"/>
              <a:gd name="connsiteX1307" fmla="*/ 1662208 w 4682585"/>
              <a:gd name="connsiteY1307" fmla="*/ 164211 h 2174272"/>
              <a:gd name="connsiteX1308" fmla="*/ 1337215 w 4682585"/>
              <a:gd name="connsiteY1308" fmla="*/ 164211 h 2174272"/>
              <a:gd name="connsiteX1309" fmla="*/ 1337215 w 4682585"/>
              <a:gd name="connsiteY1309" fmla="*/ 310800 h 2174272"/>
              <a:gd name="connsiteX1310" fmla="*/ 1494949 w 4682585"/>
              <a:gd name="connsiteY1310" fmla="*/ 310800 h 2174272"/>
              <a:gd name="connsiteX1311" fmla="*/ 1494949 w 4682585"/>
              <a:gd name="connsiteY1311" fmla="*/ 164211 h 2174272"/>
              <a:gd name="connsiteX1312" fmla="*/ 1169956 w 4682585"/>
              <a:gd name="connsiteY1312" fmla="*/ 164211 h 2174272"/>
              <a:gd name="connsiteX1313" fmla="*/ 1169956 w 4682585"/>
              <a:gd name="connsiteY1313" fmla="*/ 310800 h 2174272"/>
              <a:gd name="connsiteX1314" fmla="*/ 1327690 w 4682585"/>
              <a:gd name="connsiteY1314" fmla="*/ 310800 h 2174272"/>
              <a:gd name="connsiteX1315" fmla="*/ 1327690 w 4682585"/>
              <a:gd name="connsiteY1315" fmla="*/ 164211 h 2174272"/>
              <a:gd name="connsiteX1316" fmla="*/ 1002697 w 4682585"/>
              <a:gd name="connsiteY1316" fmla="*/ 164211 h 2174272"/>
              <a:gd name="connsiteX1317" fmla="*/ 1002697 w 4682585"/>
              <a:gd name="connsiteY1317" fmla="*/ 310800 h 2174272"/>
              <a:gd name="connsiteX1318" fmla="*/ 1160431 w 4682585"/>
              <a:gd name="connsiteY1318" fmla="*/ 310800 h 2174272"/>
              <a:gd name="connsiteX1319" fmla="*/ 1160431 w 4682585"/>
              <a:gd name="connsiteY1319" fmla="*/ 164211 h 2174272"/>
              <a:gd name="connsiteX1320" fmla="*/ 835438 w 4682585"/>
              <a:gd name="connsiteY1320" fmla="*/ 164211 h 2174272"/>
              <a:gd name="connsiteX1321" fmla="*/ 835438 w 4682585"/>
              <a:gd name="connsiteY1321" fmla="*/ 310800 h 2174272"/>
              <a:gd name="connsiteX1322" fmla="*/ 993172 w 4682585"/>
              <a:gd name="connsiteY1322" fmla="*/ 310800 h 2174272"/>
              <a:gd name="connsiteX1323" fmla="*/ 993172 w 4682585"/>
              <a:gd name="connsiteY1323" fmla="*/ 164211 h 2174272"/>
              <a:gd name="connsiteX1324" fmla="*/ 668179 w 4682585"/>
              <a:gd name="connsiteY1324" fmla="*/ 164211 h 2174272"/>
              <a:gd name="connsiteX1325" fmla="*/ 668179 w 4682585"/>
              <a:gd name="connsiteY1325" fmla="*/ 310800 h 2174272"/>
              <a:gd name="connsiteX1326" fmla="*/ 825913 w 4682585"/>
              <a:gd name="connsiteY1326" fmla="*/ 310800 h 2174272"/>
              <a:gd name="connsiteX1327" fmla="*/ 825913 w 4682585"/>
              <a:gd name="connsiteY1327" fmla="*/ 164211 h 2174272"/>
              <a:gd name="connsiteX1328" fmla="*/ 500920 w 4682585"/>
              <a:gd name="connsiteY1328" fmla="*/ 164211 h 2174272"/>
              <a:gd name="connsiteX1329" fmla="*/ 500920 w 4682585"/>
              <a:gd name="connsiteY1329" fmla="*/ 310800 h 2174272"/>
              <a:gd name="connsiteX1330" fmla="*/ 658654 w 4682585"/>
              <a:gd name="connsiteY1330" fmla="*/ 310800 h 2174272"/>
              <a:gd name="connsiteX1331" fmla="*/ 658654 w 4682585"/>
              <a:gd name="connsiteY1331" fmla="*/ 164211 h 2174272"/>
              <a:gd name="connsiteX1332" fmla="*/ 333566 w 4682585"/>
              <a:gd name="connsiteY1332" fmla="*/ 164211 h 2174272"/>
              <a:gd name="connsiteX1333" fmla="*/ 333566 w 4682585"/>
              <a:gd name="connsiteY1333" fmla="*/ 310800 h 2174272"/>
              <a:gd name="connsiteX1334" fmla="*/ 491395 w 4682585"/>
              <a:gd name="connsiteY1334" fmla="*/ 310800 h 2174272"/>
              <a:gd name="connsiteX1335" fmla="*/ 491395 w 4682585"/>
              <a:gd name="connsiteY1335" fmla="*/ 164211 h 2174272"/>
              <a:gd name="connsiteX1336" fmla="*/ 166307 w 4682585"/>
              <a:gd name="connsiteY1336" fmla="*/ 164211 h 2174272"/>
              <a:gd name="connsiteX1337" fmla="*/ 166307 w 4682585"/>
              <a:gd name="connsiteY1337" fmla="*/ 310800 h 2174272"/>
              <a:gd name="connsiteX1338" fmla="*/ 324041 w 4682585"/>
              <a:gd name="connsiteY1338" fmla="*/ 310800 h 2174272"/>
              <a:gd name="connsiteX1339" fmla="*/ 324041 w 4682585"/>
              <a:gd name="connsiteY1339" fmla="*/ 164211 h 2174272"/>
              <a:gd name="connsiteX1340" fmla="*/ 9525 w 4682585"/>
              <a:gd name="connsiteY1340" fmla="*/ 164211 h 2174272"/>
              <a:gd name="connsiteX1341" fmla="*/ 9525 w 4682585"/>
              <a:gd name="connsiteY1341" fmla="*/ 310800 h 2174272"/>
              <a:gd name="connsiteX1342" fmla="*/ 156782 w 4682585"/>
              <a:gd name="connsiteY1342" fmla="*/ 310800 h 2174272"/>
              <a:gd name="connsiteX1343" fmla="*/ 156782 w 4682585"/>
              <a:gd name="connsiteY1343" fmla="*/ 164211 h 2174272"/>
              <a:gd name="connsiteX1344" fmla="*/ 0 w 4682585"/>
              <a:gd name="connsiteY1344" fmla="*/ 0 h 2174272"/>
              <a:gd name="connsiteX1345" fmla="*/ 9525 w 4682585"/>
              <a:gd name="connsiteY1345" fmla="*/ 0 h 2174272"/>
              <a:gd name="connsiteX1346" fmla="*/ 9525 w 4682585"/>
              <a:gd name="connsiteY1346" fmla="*/ 154686 h 2174272"/>
              <a:gd name="connsiteX1347" fmla="*/ 156782 w 4682585"/>
              <a:gd name="connsiteY1347" fmla="*/ 154686 h 2174272"/>
              <a:gd name="connsiteX1348" fmla="*/ 156782 w 4682585"/>
              <a:gd name="connsiteY1348" fmla="*/ 0 h 2174272"/>
              <a:gd name="connsiteX1349" fmla="*/ 166307 w 4682585"/>
              <a:gd name="connsiteY1349" fmla="*/ 0 h 2174272"/>
              <a:gd name="connsiteX1350" fmla="*/ 166307 w 4682585"/>
              <a:gd name="connsiteY1350" fmla="*/ 154686 h 2174272"/>
              <a:gd name="connsiteX1351" fmla="*/ 324041 w 4682585"/>
              <a:gd name="connsiteY1351" fmla="*/ 154686 h 2174272"/>
              <a:gd name="connsiteX1352" fmla="*/ 324041 w 4682585"/>
              <a:gd name="connsiteY1352" fmla="*/ 0 h 2174272"/>
              <a:gd name="connsiteX1353" fmla="*/ 333566 w 4682585"/>
              <a:gd name="connsiteY1353" fmla="*/ 0 h 2174272"/>
              <a:gd name="connsiteX1354" fmla="*/ 333566 w 4682585"/>
              <a:gd name="connsiteY1354" fmla="*/ 154686 h 2174272"/>
              <a:gd name="connsiteX1355" fmla="*/ 491395 w 4682585"/>
              <a:gd name="connsiteY1355" fmla="*/ 154686 h 2174272"/>
              <a:gd name="connsiteX1356" fmla="*/ 491395 w 4682585"/>
              <a:gd name="connsiteY1356" fmla="*/ 0 h 2174272"/>
              <a:gd name="connsiteX1357" fmla="*/ 500920 w 4682585"/>
              <a:gd name="connsiteY1357" fmla="*/ 0 h 2174272"/>
              <a:gd name="connsiteX1358" fmla="*/ 500920 w 4682585"/>
              <a:gd name="connsiteY1358" fmla="*/ 154686 h 2174272"/>
              <a:gd name="connsiteX1359" fmla="*/ 658654 w 4682585"/>
              <a:gd name="connsiteY1359" fmla="*/ 154686 h 2174272"/>
              <a:gd name="connsiteX1360" fmla="*/ 658654 w 4682585"/>
              <a:gd name="connsiteY1360" fmla="*/ 0 h 2174272"/>
              <a:gd name="connsiteX1361" fmla="*/ 668179 w 4682585"/>
              <a:gd name="connsiteY1361" fmla="*/ 0 h 2174272"/>
              <a:gd name="connsiteX1362" fmla="*/ 668179 w 4682585"/>
              <a:gd name="connsiteY1362" fmla="*/ 154686 h 2174272"/>
              <a:gd name="connsiteX1363" fmla="*/ 825913 w 4682585"/>
              <a:gd name="connsiteY1363" fmla="*/ 154686 h 2174272"/>
              <a:gd name="connsiteX1364" fmla="*/ 825913 w 4682585"/>
              <a:gd name="connsiteY1364" fmla="*/ 0 h 2174272"/>
              <a:gd name="connsiteX1365" fmla="*/ 835438 w 4682585"/>
              <a:gd name="connsiteY1365" fmla="*/ 0 h 2174272"/>
              <a:gd name="connsiteX1366" fmla="*/ 835438 w 4682585"/>
              <a:gd name="connsiteY1366" fmla="*/ 154686 h 2174272"/>
              <a:gd name="connsiteX1367" fmla="*/ 993172 w 4682585"/>
              <a:gd name="connsiteY1367" fmla="*/ 154686 h 2174272"/>
              <a:gd name="connsiteX1368" fmla="*/ 993172 w 4682585"/>
              <a:gd name="connsiteY1368" fmla="*/ 0 h 2174272"/>
              <a:gd name="connsiteX1369" fmla="*/ 1002697 w 4682585"/>
              <a:gd name="connsiteY1369" fmla="*/ 0 h 2174272"/>
              <a:gd name="connsiteX1370" fmla="*/ 1002697 w 4682585"/>
              <a:gd name="connsiteY1370" fmla="*/ 154686 h 2174272"/>
              <a:gd name="connsiteX1371" fmla="*/ 1160431 w 4682585"/>
              <a:gd name="connsiteY1371" fmla="*/ 154686 h 2174272"/>
              <a:gd name="connsiteX1372" fmla="*/ 1160431 w 4682585"/>
              <a:gd name="connsiteY1372" fmla="*/ 0 h 2174272"/>
              <a:gd name="connsiteX1373" fmla="*/ 1169956 w 4682585"/>
              <a:gd name="connsiteY1373" fmla="*/ 0 h 2174272"/>
              <a:gd name="connsiteX1374" fmla="*/ 1169956 w 4682585"/>
              <a:gd name="connsiteY1374" fmla="*/ 154686 h 2174272"/>
              <a:gd name="connsiteX1375" fmla="*/ 1327690 w 4682585"/>
              <a:gd name="connsiteY1375" fmla="*/ 154686 h 2174272"/>
              <a:gd name="connsiteX1376" fmla="*/ 1327690 w 4682585"/>
              <a:gd name="connsiteY1376" fmla="*/ 0 h 2174272"/>
              <a:gd name="connsiteX1377" fmla="*/ 1337215 w 4682585"/>
              <a:gd name="connsiteY1377" fmla="*/ 0 h 2174272"/>
              <a:gd name="connsiteX1378" fmla="*/ 1337215 w 4682585"/>
              <a:gd name="connsiteY1378" fmla="*/ 154686 h 2174272"/>
              <a:gd name="connsiteX1379" fmla="*/ 1494949 w 4682585"/>
              <a:gd name="connsiteY1379" fmla="*/ 154686 h 2174272"/>
              <a:gd name="connsiteX1380" fmla="*/ 1494949 w 4682585"/>
              <a:gd name="connsiteY1380" fmla="*/ 0 h 2174272"/>
              <a:gd name="connsiteX1381" fmla="*/ 1504474 w 4682585"/>
              <a:gd name="connsiteY1381" fmla="*/ 0 h 2174272"/>
              <a:gd name="connsiteX1382" fmla="*/ 1504474 w 4682585"/>
              <a:gd name="connsiteY1382" fmla="*/ 154686 h 2174272"/>
              <a:gd name="connsiteX1383" fmla="*/ 1662208 w 4682585"/>
              <a:gd name="connsiteY1383" fmla="*/ 154686 h 2174272"/>
              <a:gd name="connsiteX1384" fmla="*/ 1662208 w 4682585"/>
              <a:gd name="connsiteY1384" fmla="*/ 0 h 2174272"/>
              <a:gd name="connsiteX1385" fmla="*/ 1671733 w 4682585"/>
              <a:gd name="connsiteY1385" fmla="*/ 0 h 2174272"/>
              <a:gd name="connsiteX1386" fmla="*/ 1671733 w 4682585"/>
              <a:gd name="connsiteY1386" fmla="*/ 154686 h 2174272"/>
              <a:gd name="connsiteX1387" fmla="*/ 1829467 w 4682585"/>
              <a:gd name="connsiteY1387" fmla="*/ 154686 h 2174272"/>
              <a:gd name="connsiteX1388" fmla="*/ 1829467 w 4682585"/>
              <a:gd name="connsiteY1388" fmla="*/ 0 h 2174272"/>
              <a:gd name="connsiteX1389" fmla="*/ 1838992 w 4682585"/>
              <a:gd name="connsiteY1389" fmla="*/ 0 h 2174272"/>
              <a:gd name="connsiteX1390" fmla="*/ 1838992 w 4682585"/>
              <a:gd name="connsiteY1390" fmla="*/ 154686 h 2174272"/>
              <a:gd name="connsiteX1391" fmla="*/ 1996726 w 4682585"/>
              <a:gd name="connsiteY1391" fmla="*/ 154686 h 2174272"/>
              <a:gd name="connsiteX1392" fmla="*/ 1996726 w 4682585"/>
              <a:gd name="connsiteY1392" fmla="*/ 0 h 2174272"/>
              <a:gd name="connsiteX1393" fmla="*/ 2006251 w 4682585"/>
              <a:gd name="connsiteY1393" fmla="*/ 0 h 2174272"/>
              <a:gd name="connsiteX1394" fmla="*/ 2006251 w 4682585"/>
              <a:gd name="connsiteY1394" fmla="*/ 154686 h 2174272"/>
              <a:gd name="connsiteX1395" fmla="*/ 2163985 w 4682585"/>
              <a:gd name="connsiteY1395" fmla="*/ 154686 h 2174272"/>
              <a:gd name="connsiteX1396" fmla="*/ 2163985 w 4682585"/>
              <a:gd name="connsiteY1396" fmla="*/ 0 h 2174272"/>
              <a:gd name="connsiteX1397" fmla="*/ 2173510 w 4682585"/>
              <a:gd name="connsiteY1397" fmla="*/ 0 h 2174272"/>
              <a:gd name="connsiteX1398" fmla="*/ 2173510 w 4682585"/>
              <a:gd name="connsiteY1398" fmla="*/ 154686 h 2174272"/>
              <a:gd name="connsiteX1399" fmla="*/ 2331339 w 4682585"/>
              <a:gd name="connsiteY1399" fmla="*/ 154686 h 2174272"/>
              <a:gd name="connsiteX1400" fmla="*/ 2331339 w 4682585"/>
              <a:gd name="connsiteY1400" fmla="*/ 0 h 2174272"/>
              <a:gd name="connsiteX1401" fmla="*/ 2340864 w 4682585"/>
              <a:gd name="connsiteY1401" fmla="*/ 0 h 2174272"/>
              <a:gd name="connsiteX1402" fmla="*/ 2340864 w 4682585"/>
              <a:gd name="connsiteY1402" fmla="*/ 154686 h 2174272"/>
              <a:gd name="connsiteX1403" fmla="*/ 2498598 w 4682585"/>
              <a:gd name="connsiteY1403" fmla="*/ 154686 h 2174272"/>
              <a:gd name="connsiteX1404" fmla="*/ 2498598 w 4682585"/>
              <a:gd name="connsiteY1404" fmla="*/ 0 h 2174272"/>
              <a:gd name="connsiteX1405" fmla="*/ 2508123 w 4682585"/>
              <a:gd name="connsiteY1405" fmla="*/ 0 h 2174272"/>
              <a:gd name="connsiteX1406" fmla="*/ 2508123 w 4682585"/>
              <a:gd name="connsiteY1406" fmla="*/ 154686 h 2174272"/>
              <a:gd name="connsiteX1407" fmla="*/ 2665857 w 4682585"/>
              <a:gd name="connsiteY1407" fmla="*/ 154686 h 2174272"/>
              <a:gd name="connsiteX1408" fmla="*/ 2665857 w 4682585"/>
              <a:gd name="connsiteY1408" fmla="*/ 0 h 2174272"/>
              <a:gd name="connsiteX1409" fmla="*/ 2675382 w 4682585"/>
              <a:gd name="connsiteY1409" fmla="*/ 0 h 2174272"/>
              <a:gd name="connsiteX1410" fmla="*/ 2675382 w 4682585"/>
              <a:gd name="connsiteY1410" fmla="*/ 154686 h 2174272"/>
              <a:gd name="connsiteX1411" fmla="*/ 2833116 w 4682585"/>
              <a:gd name="connsiteY1411" fmla="*/ 154686 h 2174272"/>
              <a:gd name="connsiteX1412" fmla="*/ 2833116 w 4682585"/>
              <a:gd name="connsiteY1412" fmla="*/ 0 h 2174272"/>
              <a:gd name="connsiteX1413" fmla="*/ 2842641 w 4682585"/>
              <a:gd name="connsiteY1413" fmla="*/ 0 h 2174272"/>
              <a:gd name="connsiteX1414" fmla="*/ 2842641 w 4682585"/>
              <a:gd name="connsiteY1414" fmla="*/ 154686 h 2174272"/>
              <a:gd name="connsiteX1415" fmla="*/ 3000375 w 4682585"/>
              <a:gd name="connsiteY1415" fmla="*/ 154686 h 2174272"/>
              <a:gd name="connsiteX1416" fmla="*/ 3000375 w 4682585"/>
              <a:gd name="connsiteY1416" fmla="*/ 0 h 2174272"/>
              <a:gd name="connsiteX1417" fmla="*/ 3009900 w 4682585"/>
              <a:gd name="connsiteY1417" fmla="*/ 0 h 2174272"/>
              <a:gd name="connsiteX1418" fmla="*/ 3009900 w 4682585"/>
              <a:gd name="connsiteY1418" fmla="*/ 154686 h 2174272"/>
              <a:gd name="connsiteX1419" fmla="*/ 3167634 w 4682585"/>
              <a:gd name="connsiteY1419" fmla="*/ 154686 h 2174272"/>
              <a:gd name="connsiteX1420" fmla="*/ 3167634 w 4682585"/>
              <a:gd name="connsiteY1420" fmla="*/ 0 h 2174272"/>
              <a:gd name="connsiteX1421" fmla="*/ 3177159 w 4682585"/>
              <a:gd name="connsiteY1421" fmla="*/ 0 h 2174272"/>
              <a:gd name="connsiteX1422" fmla="*/ 3177159 w 4682585"/>
              <a:gd name="connsiteY1422" fmla="*/ 154686 h 2174272"/>
              <a:gd name="connsiteX1423" fmla="*/ 3334893 w 4682585"/>
              <a:gd name="connsiteY1423" fmla="*/ 154686 h 2174272"/>
              <a:gd name="connsiteX1424" fmla="*/ 3334893 w 4682585"/>
              <a:gd name="connsiteY1424" fmla="*/ 0 h 2174272"/>
              <a:gd name="connsiteX1425" fmla="*/ 3344418 w 4682585"/>
              <a:gd name="connsiteY1425" fmla="*/ 0 h 2174272"/>
              <a:gd name="connsiteX1426" fmla="*/ 3344418 w 4682585"/>
              <a:gd name="connsiteY1426" fmla="*/ 154686 h 2174272"/>
              <a:gd name="connsiteX1427" fmla="*/ 3502152 w 4682585"/>
              <a:gd name="connsiteY1427" fmla="*/ 154686 h 2174272"/>
              <a:gd name="connsiteX1428" fmla="*/ 3502152 w 4682585"/>
              <a:gd name="connsiteY1428" fmla="*/ 0 h 2174272"/>
              <a:gd name="connsiteX1429" fmla="*/ 3511677 w 4682585"/>
              <a:gd name="connsiteY1429" fmla="*/ 0 h 2174272"/>
              <a:gd name="connsiteX1430" fmla="*/ 3511677 w 4682585"/>
              <a:gd name="connsiteY1430" fmla="*/ 154686 h 2174272"/>
              <a:gd name="connsiteX1431" fmla="*/ 3669411 w 4682585"/>
              <a:gd name="connsiteY1431" fmla="*/ 154686 h 2174272"/>
              <a:gd name="connsiteX1432" fmla="*/ 3669411 w 4682585"/>
              <a:gd name="connsiteY1432" fmla="*/ 0 h 2174272"/>
              <a:gd name="connsiteX1433" fmla="*/ 3678936 w 4682585"/>
              <a:gd name="connsiteY1433" fmla="*/ 0 h 2174272"/>
              <a:gd name="connsiteX1434" fmla="*/ 3678936 w 4682585"/>
              <a:gd name="connsiteY1434" fmla="*/ 154686 h 2174272"/>
              <a:gd name="connsiteX1435" fmla="*/ 3836766 w 4682585"/>
              <a:gd name="connsiteY1435" fmla="*/ 154686 h 2174272"/>
              <a:gd name="connsiteX1436" fmla="*/ 3836766 w 4682585"/>
              <a:gd name="connsiteY1436" fmla="*/ 0 h 2174272"/>
              <a:gd name="connsiteX1437" fmla="*/ 3846291 w 4682585"/>
              <a:gd name="connsiteY1437" fmla="*/ 0 h 2174272"/>
              <a:gd name="connsiteX1438" fmla="*/ 3846291 w 4682585"/>
              <a:gd name="connsiteY1438" fmla="*/ 154686 h 2174272"/>
              <a:gd name="connsiteX1439" fmla="*/ 4004025 w 4682585"/>
              <a:gd name="connsiteY1439" fmla="*/ 154686 h 2174272"/>
              <a:gd name="connsiteX1440" fmla="*/ 4004025 w 4682585"/>
              <a:gd name="connsiteY1440" fmla="*/ 0 h 2174272"/>
              <a:gd name="connsiteX1441" fmla="*/ 4013550 w 4682585"/>
              <a:gd name="connsiteY1441" fmla="*/ 0 h 2174272"/>
              <a:gd name="connsiteX1442" fmla="*/ 4013550 w 4682585"/>
              <a:gd name="connsiteY1442" fmla="*/ 154686 h 2174272"/>
              <a:gd name="connsiteX1443" fmla="*/ 4171284 w 4682585"/>
              <a:gd name="connsiteY1443" fmla="*/ 154686 h 2174272"/>
              <a:gd name="connsiteX1444" fmla="*/ 4171284 w 4682585"/>
              <a:gd name="connsiteY1444" fmla="*/ 0 h 2174272"/>
              <a:gd name="connsiteX1445" fmla="*/ 4180809 w 4682585"/>
              <a:gd name="connsiteY1445" fmla="*/ 0 h 2174272"/>
              <a:gd name="connsiteX1446" fmla="*/ 4180809 w 4682585"/>
              <a:gd name="connsiteY1446" fmla="*/ 154686 h 2174272"/>
              <a:gd name="connsiteX1447" fmla="*/ 4338543 w 4682585"/>
              <a:gd name="connsiteY1447" fmla="*/ 154686 h 2174272"/>
              <a:gd name="connsiteX1448" fmla="*/ 4338543 w 4682585"/>
              <a:gd name="connsiteY1448" fmla="*/ 0 h 2174272"/>
              <a:gd name="connsiteX1449" fmla="*/ 4348068 w 4682585"/>
              <a:gd name="connsiteY1449" fmla="*/ 0 h 2174272"/>
              <a:gd name="connsiteX1450" fmla="*/ 4348068 w 4682585"/>
              <a:gd name="connsiteY1450" fmla="*/ 154686 h 2174272"/>
              <a:gd name="connsiteX1451" fmla="*/ 4505801 w 4682585"/>
              <a:gd name="connsiteY1451" fmla="*/ 154686 h 2174272"/>
              <a:gd name="connsiteX1452" fmla="*/ 4505801 w 4682585"/>
              <a:gd name="connsiteY1452" fmla="*/ 0 h 2174272"/>
              <a:gd name="connsiteX1453" fmla="*/ 4515326 w 4682585"/>
              <a:gd name="connsiteY1453" fmla="*/ 0 h 2174272"/>
              <a:gd name="connsiteX1454" fmla="*/ 4515326 w 4682585"/>
              <a:gd name="connsiteY1454" fmla="*/ 154686 h 2174272"/>
              <a:gd name="connsiteX1455" fmla="*/ 4673060 w 4682585"/>
              <a:gd name="connsiteY1455" fmla="*/ 154686 h 2174272"/>
              <a:gd name="connsiteX1456" fmla="*/ 4673060 w 4682585"/>
              <a:gd name="connsiteY1456" fmla="*/ 0 h 2174272"/>
              <a:gd name="connsiteX1457" fmla="*/ 4682585 w 4682585"/>
              <a:gd name="connsiteY1457" fmla="*/ 0 h 2174272"/>
              <a:gd name="connsiteX1458" fmla="*/ 4682585 w 4682585"/>
              <a:gd name="connsiteY1458" fmla="*/ 2174272 h 2174272"/>
              <a:gd name="connsiteX1459" fmla="*/ 4673060 w 4682585"/>
              <a:gd name="connsiteY1459" fmla="*/ 2174272 h 2174272"/>
              <a:gd name="connsiteX1460" fmla="*/ 4673060 w 4682585"/>
              <a:gd name="connsiteY1460" fmla="*/ 2037588 h 2174272"/>
              <a:gd name="connsiteX1461" fmla="*/ 4515326 w 4682585"/>
              <a:gd name="connsiteY1461" fmla="*/ 2037588 h 2174272"/>
              <a:gd name="connsiteX1462" fmla="*/ 4515326 w 4682585"/>
              <a:gd name="connsiteY1462" fmla="*/ 2174272 h 2174272"/>
              <a:gd name="connsiteX1463" fmla="*/ 4505801 w 4682585"/>
              <a:gd name="connsiteY1463" fmla="*/ 2174272 h 2174272"/>
              <a:gd name="connsiteX1464" fmla="*/ 4505801 w 4682585"/>
              <a:gd name="connsiteY1464" fmla="*/ 2037588 h 2174272"/>
              <a:gd name="connsiteX1465" fmla="*/ 4348068 w 4682585"/>
              <a:gd name="connsiteY1465" fmla="*/ 2037588 h 2174272"/>
              <a:gd name="connsiteX1466" fmla="*/ 4348068 w 4682585"/>
              <a:gd name="connsiteY1466" fmla="*/ 2174272 h 2174272"/>
              <a:gd name="connsiteX1467" fmla="*/ 4338543 w 4682585"/>
              <a:gd name="connsiteY1467" fmla="*/ 2174272 h 2174272"/>
              <a:gd name="connsiteX1468" fmla="*/ 4338543 w 4682585"/>
              <a:gd name="connsiteY1468" fmla="*/ 2037588 h 2174272"/>
              <a:gd name="connsiteX1469" fmla="*/ 4180809 w 4682585"/>
              <a:gd name="connsiteY1469" fmla="*/ 2037588 h 2174272"/>
              <a:gd name="connsiteX1470" fmla="*/ 4180809 w 4682585"/>
              <a:gd name="connsiteY1470" fmla="*/ 2174272 h 2174272"/>
              <a:gd name="connsiteX1471" fmla="*/ 4171284 w 4682585"/>
              <a:gd name="connsiteY1471" fmla="*/ 2174272 h 2174272"/>
              <a:gd name="connsiteX1472" fmla="*/ 4171284 w 4682585"/>
              <a:gd name="connsiteY1472" fmla="*/ 2037588 h 2174272"/>
              <a:gd name="connsiteX1473" fmla="*/ 4013550 w 4682585"/>
              <a:gd name="connsiteY1473" fmla="*/ 2037588 h 2174272"/>
              <a:gd name="connsiteX1474" fmla="*/ 4013550 w 4682585"/>
              <a:gd name="connsiteY1474" fmla="*/ 2174272 h 2174272"/>
              <a:gd name="connsiteX1475" fmla="*/ 4004025 w 4682585"/>
              <a:gd name="connsiteY1475" fmla="*/ 2174272 h 2174272"/>
              <a:gd name="connsiteX1476" fmla="*/ 4004025 w 4682585"/>
              <a:gd name="connsiteY1476" fmla="*/ 2037588 h 2174272"/>
              <a:gd name="connsiteX1477" fmla="*/ 3846291 w 4682585"/>
              <a:gd name="connsiteY1477" fmla="*/ 2037588 h 2174272"/>
              <a:gd name="connsiteX1478" fmla="*/ 3846291 w 4682585"/>
              <a:gd name="connsiteY1478" fmla="*/ 2174272 h 2174272"/>
              <a:gd name="connsiteX1479" fmla="*/ 3836766 w 4682585"/>
              <a:gd name="connsiteY1479" fmla="*/ 2174272 h 2174272"/>
              <a:gd name="connsiteX1480" fmla="*/ 3836766 w 4682585"/>
              <a:gd name="connsiteY1480" fmla="*/ 2037588 h 2174272"/>
              <a:gd name="connsiteX1481" fmla="*/ 3678936 w 4682585"/>
              <a:gd name="connsiteY1481" fmla="*/ 2037588 h 2174272"/>
              <a:gd name="connsiteX1482" fmla="*/ 3678936 w 4682585"/>
              <a:gd name="connsiteY1482" fmla="*/ 2174272 h 2174272"/>
              <a:gd name="connsiteX1483" fmla="*/ 3669411 w 4682585"/>
              <a:gd name="connsiteY1483" fmla="*/ 2174272 h 2174272"/>
              <a:gd name="connsiteX1484" fmla="*/ 3669411 w 4682585"/>
              <a:gd name="connsiteY1484" fmla="*/ 2037588 h 2174272"/>
              <a:gd name="connsiteX1485" fmla="*/ 3511677 w 4682585"/>
              <a:gd name="connsiteY1485" fmla="*/ 2037588 h 2174272"/>
              <a:gd name="connsiteX1486" fmla="*/ 3511677 w 4682585"/>
              <a:gd name="connsiteY1486" fmla="*/ 2174272 h 2174272"/>
              <a:gd name="connsiteX1487" fmla="*/ 3502152 w 4682585"/>
              <a:gd name="connsiteY1487" fmla="*/ 2174272 h 2174272"/>
              <a:gd name="connsiteX1488" fmla="*/ 3502152 w 4682585"/>
              <a:gd name="connsiteY1488" fmla="*/ 2037588 h 2174272"/>
              <a:gd name="connsiteX1489" fmla="*/ 3344418 w 4682585"/>
              <a:gd name="connsiteY1489" fmla="*/ 2037588 h 2174272"/>
              <a:gd name="connsiteX1490" fmla="*/ 3344418 w 4682585"/>
              <a:gd name="connsiteY1490" fmla="*/ 2174272 h 2174272"/>
              <a:gd name="connsiteX1491" fmla="*/ 3334893 w 4682585"/>
              <a:gd name="connsiteY1491" fmla="*/ 2174272 h 2174272"/>
              <a:gd name="connsiteX1492" fmla="*/ 3334893 w 4682585"/>
              <a:gd name="connsiteY1492" fmla="*/ 2037588 h 2174272"/>
              <a:gd name="connsiteX1493" fmla="*/ 3177159 w 4682585"/>
              <a:gd name="connsiteY1493" fmla="*/ 2037588 h 2174272"/>
              <a:gd name="connsiteX1494" fmla="*/ 3177159 w 4682585"/>
              <a:gd name="connsiteY1494" fmla="*/ 2174272 h 2174272"/>
              <a:gd name="connsiteX1495" fmla="*/ 3167634 w 4682585"/>
              <a:gd name="connsiteY1495" fmla="*/ 2174272 h 2174272"/>
              <a:gd name="connsiteX1496" fmla="*/ 3167634 w 4682585"/>
              <a:gd name="connsiteY1496" fmla="*/ 2037588 h 2174272"/>
              <a:gd name="connsiteX1497" fmla="*/ 3009900 w 4682585"/>
              <a:gd name="connsiteY1497" fmla="*/ 2037588 h 2174272"/>
              <a:gd name="connsiteX1498" fmla="*/ 3009900 w 4682585"/>
              <a:gd name="connsiteY1498" fmla="*/ 2174272 h 2174272"/>
              <a:gd name="connsiteX1499" fmla="*/ 3000375 w 4682585"/>
              <a:gd name="connsiteY1499" fmla="*/ 2174272 h 2174272"/>
              <a:gd name="connsiteX1500" fmla="*/ 3000375 w 4682585"/>
              <a:gd name="connsiteY1500" fmla="*/ 2037588 h 2174272"/>
              <a:gd name="connsiteX1501" fmla="*/ 2842641 w 4682585"/>
              <a:gd name="connsiteY1501" fmla="*/ 2037588 h 2174272"/>
              <a:gd name="connsiteX1502" fmla="*/ 2842641 w 4682585"/>
              <a:gd name="connsiteY1502" fmla="*/ 2174272 h 2174272"/>
              <a:gd name="connsiteX1503" fmla="*/ 2833116 w 4682585"/>
              <a:gd name="connsiteY1503" fmla="*/ 2174272 h 2174272"/>
              <a:gd name="connsiteX1504" fmla="*/ 2833116 w 4682585"/>
              <a:gd name="connsiteY1504" fmla="*/ 2037588 h 2174272"/>
              <a:gd name="connsiteX1505" fmla="*/ 2675382 w 4682585"/>
              <a:gd name="connsiteY1505" fmla="*/ 2037588 h 2174272"/>
              <a:gd name="connsiteX1506" fmla="*/ 2675382 w 4682585"/>
              <a:gd name="connsiteY1506" fmla="*/ 2174272 h 2174272"/>
              <a:gd name="connsiteX1507" fmla="*/ 2665857 w 4682585"/>
              <a:gd name="connsiteY1507" fmla="*/ 2174272 h 2174272"/>
              <a:gd name="connsiteX1508" fmla="*/ 2665857 w 4682585"/>
              <a:gd name="connsiteY1508" fmla="*/ 2037588 h 2174272"/>
              <a:gd name="connsiteX1509" fmla="*/ 2508123 w 4682585"/>
              <a:gd name="connsiteY1509" fmla="*/ 2037588 h 2174272"/>
              <a:gd name="connsiteX1510" fmla="*/ 2508123 w 4682585"/>
              <a:gd name="connsiteY1510" fmla="*/ 2174272 h 2174272"/>
              <a:gd name="connsiteX1511" fmla="*/ 2498598 w 4682585"/>
              <a:gd name="connsiteY1511" fmla="*/ 2174272 h 2174272"/>
              <a:gd name="connsiteX1512" fmla="*/ 2498598 w 4682585"/>
              <a:gd name="connsiteY1512" fmla="*/ 2037588 h 2174272"/>
              <a:gd name="connsiteX1513" fmla="*/ 2340864 w 4682585"/>
              <a:gd name="connsiteY1513" fmla="*/ 2037588 h 2174272"/>
              <a:gd name="connsiteX1514" fmla="*/ 2340864 w 4682585"/>
              <a:gd name="connsiteY1514" fmla="*/ 2174272 h 2174272"/>
              <a:gd name="connsiteX1515" fmla="*/ 2331339 w 4682585"/>
              <a:gd name="connsiteY1515" fmla="*/ 2174272 h 2174272"/>
              <a:gd name="connsiteX1516" fmla="*/ 2331339 w 4682585"/>
              <a:gd name="connsiteY1516" fmla="*/ 2037588 h 2174272"/>
              <a:gd name="connsiteX1517" fmla="*/ 2173510 w 4682585"/>
              <a:gd name="connsiteY1517" fmla="*/ 2037588 h 2174272"/>
              <a:gd name="connsiteX1518" fmla="*/ 2173510 w 4682585"/>
              <a:gd name="connsiteY1518" fmla="*/ 2174272 h 2174272"/>
              <a:gd name="connsiteX1519" fmla="*/ 2163985 w 4682585"/>
              <a:gd name="connsiteY1519" fmla="*/ 2174272 h 2174272"/>
              <a:gd name="connsiteX1520" fmla="*/ 2163985 w 4682585"/>
              <a:gd name="connsiteY1520" fmla="*/ 2037588 h 2174272"/>
              <a:gd name="connsiteX1521" fmla="*/ 2006251 w 4682585"/>
              <a:gd name="connsiteY1521" fmla="*/ 2037588 h 2174272"/>
              <a:gd name="connsiteX1522" fmla="*/ 2006251 w 4682585"/>
              <a:gd name="connsiteY1522" fmla="*/ 2174272 h 2174272"/>
              <a:gd name="connsiteX1523" fmla="*/ 1996726 w 4682585"/>
              <a:gd name="connsiteY1523" fmla="*/ 2174272 h 2174272"/>
              <a:gd name="connsiteX1524" fmla="*/ 1996726 w 4682585"/>
              <a:gd name="connsiteY1524" fmla="*/ 2037588 h 2174272"/>
              <a:gd name="connsiteX1525" fmla="*/ 1838992 w 4682585"/>
              <a:gd name="connsiteY1525" fmla="*/ 2037588 h 2174272"/>
              <a:gd name="connsiteX1526" fmla="*/ 1838992 w 4682585"/>
              <a:gd name="connsiteY1526" fmla="*/ 2174272 h 2174272"/>
              <a:gd name="connsiteX1527" fmla="*/ 1829467 w 4682585"/>
              <a:gd name="connsiteY1527" fmla="*/ 2174272 h 2174272"/>
              <a:gd name="connsiteX1528" fmla="*/ 1829467 w 4682585"/>
              <a:gd name="connsiteY1528" fmla="*/ 2037588 h 2174272"/>
              <a:gd name="connsiteX1529" fmla="*/ 1671733 w 4682585"/>
              <a:gd name="connsiteY1529" fmla="*/ 2037588 h 2174272"/>
              <a:gd name="connsiteX1530" fmla="*/ 1671733 w 4682585"/>
              <a:gd name="connsiteY1530" fmla="*/ 2174272 h 2174272"/>
              <a:gd name="connsiteX1531" fmla="*/ 1662208 w 4682585"/>
              <a:gd name="connsiteY1531" fmla="*/ 2174272 h 2174272"/>
              <a:gd name="connsiteX1532" fmla="*/ 1662208 w 4682585"/>
              <a:gd name="connsiteY1532" fmla="*/ 2037588 h 2174272"/>
              <a:gd name="connsiteX1533" fmla="*/ 1504474 w 4682585"/>
              <a:gd name="connsiteY1533" fmla="*/ 2037588 h 2174272"/>
              <a:gd name="connsiteX1534" fmla="*/ 1504474 w 4682585"/>
              <a:gd name="connsiteY1534" fmla="*/ 2174272 h 2174272"/>
              <a:gd name="connsiteX1535" fmla="*/ 1494949 w 4682585"/>
              <a:gd name="connsiteY1535" fmla="*/ 2174272 h 2174272"/>
              <a:gd name="connsiteX1536" fmla="*/ 1494949 w 4682585"/>
              <a:gd name="connsiteY1536" fmla="*/ 2037588 h 2174272"/>
              <a:gd name="connsiteX1537" fmla="*/ 1337215 w 4682585"/>
              <a:gd name="connsiteY1537" fmla="*/ 2037588 h 2174272"/>
              <a:gd name="connsiteX1538" fmla="*/ 1337215 w 4682585"/>
              <a:gd name="connsiteY1538" fmla="*/ 2174272 h 2174272"/>
              <a:gd name="connsiteX1539" fmla="*/ 1327690 w 4682585"/>
              <a:gd name="connsiteY1539" fmla="*/ 2174272 h 2174272"/>
              <a:gd name="connsiteX1540" fmla="*/ 1327690 w 4682585"/>
              <a:gd name="connsiteY1540" fmla="*/ 2037588 h 2174272"/>
              <a:gd name="connsiteX1541" fmla="*/ 1169956 w 4682585"/>
              <a:gd name="connsiteY1541" fmla="*/ 2037588 h 2174272"/>
              <a:gd name="connsiteX1542" fmla="*/ 1169956 w 4682585"/>
              <a:gd name="connsiteY1542" fmla="*/ 2174272 h 2174272"/>
              <a:gd name="connsiteX1543" fmla="*/ 1160431 w 4682585"/>
              <a:gd name="connsiteY1543" fmla="*/ 2174272 h 2174272"/>
              <a:gd name="connsiteX1544" fmla="*/ 1160431 w 4682585"/>
              <a:gd name="connsiteY1544" fmla="*/ 2037588 h 2174272"/>
              <a:gd name="connsiteX1545" fmla="*/ 1002697 w 4682585"/>
              <a:gd name="connsiteY1545" fmla="*/ 2037588 h 2174272"/>
              <a:gd name="connsiteX1546" fmla="*/ 1002697 w 4682585"/>
              <a:gd name="connsiteY1546" fmla="*/ 2174272 h 2174272"/>
              <a:gd name="connsiteX1547" fmla="*/ 993172 w 4682585"/>
              <a:gd name="connsiteY1547" fmla="*/ 2174272 h 2174272"/>
              <a:gd name="connsiteX1548" fmla="*/ 993172 w 4682585"/>
              <a:gd name="connsiteY1548" fmla="*/ 2037588 h 2174272"/>
              <a:gd name="connsiteX1549" fmla="*/ 835438 w 4682585"/>
              <a:gd name="connsiteY1549" fmla="*/ 2037588 h 2174272"/>
              <a:gd name="connsiteX1550" fmla="*/ 835438 w 4682585"/>
              <a:gd name="connsiteY1550" fmla="*/ 2174272 h 2174272"/>
              <a:gd name="connsiteX1551" fmla="*/ 825913 w 4682585"/>
              <a:gd name="connsiteY1551" fmla="*/ 2174272 h 2174272"/>
              <a:gd name="connsiteX1552" fmla="*/ 825913 w 4682585"/>
              <a:gd name="connsiteY1552" fmla="*/ 2037588 h 2174272"/>
              <a:gd name="connsiteX1553" fmla="*/ 668179 w 4682585"/>
              <a:gd name="connsiteY1553" fmla="*/ 2037588 h 2174272"/>
              <a:gd name="connsiteX1554" fmla="*/ 668179 w 4682585"/>
              <a:gd name="connsiteY1554" fmla="*/ 2174272 h 2174272"/>
              <a:gd name="connsiteX1555" fmla="*/ 658654 w 4682585"/>
              <a:gd name="connsiteY1555" fmla="*/ 2174272 h 2174272"/>
              <a:gd name="connsiteX1556" fmla="*/ 658654 w 4682585"/>
              <a:gd name="connsiteY1556" fmla="*/ 2037588 h 2174272"/>
              <a:gd name="connsiteX1557" fmla="*/ 500920 w 4682585"/>
              <a:gd name="connsiteY1557" fmla="*/ 2037588 h 2174272"/>
              <a:gd name="connsiteX1558" fmla="*/ 500920 w 4682585"/>
              <a:gd name="connsiteY1558" fmla="*/ 2174272 h 2174272"/>
              <a:gd name="connsiteX1559" fmla="*/ 491395 w 4682585"/>
              <a:gd name="connsiteY1559" fmla="*/ 2174272 h 2174272"/>
              <a:gd name="connsiteX1560" fmla="*/ 491395 w 4682585"/>
              <a:gd name="connsiteY1560" fmla="*/ 2037588 h 2174272"/>
              <a:gd name="connsiteX1561" fmla="*/ 333566 w 4682585"/>
              <a:gd name="connsiteY1561" fmla="*/ 2037588 h 2174272"/>
              <a:gd name="connsiteX1562" fmla="*/ 333566 w 4682585"/>
              <a:gd name="connsiteY1562" fmla="*/ 2174272 h 2174272"/>
              <a:gd name="connsiteX1563" fmla="*/ 324041 w 4682585"/>
              <a:gd name="connsiteY1563" fmla="*/ 2174272 h 2174272"/>
              <a:gd name="connsiteX1564" fmla="*/ 324041 w 4682585"/>
              <a:gd name="connsiteY1564" fmla="*/ 2037588 h 2174272"/>
              <a:gd name="connsiteX1565" fmla="*/ 166307 w 4682585"/>
              <a:gd name="connsiteY1565" fmla="*/ 2037588 h 2174272"/>
              <a:gd name="connsiteX1566" fmla="*/ 166307 w 4682585"/>
              <a:gd name="connsiteY1566" fmla="*/ 2174272 h 2174272"/>
              <a:gd name="connsiteX1567" fmla="*/ 156782 w 4682585"/>
              <a:gd name="connsiteY1567" fmla="*/ 2174272 h 2174272"/>
              <a:gd name="connsiteX1568" fmla="*/ 156782 w 4682585"/>
              <a:gd name="connsiteY1568" fmla="*/ 2037588 h 2174272"/>
              <a:gd name="connsiteX1569" fmla="*/ 9525 w 4682585"/>
              <a:gd name="connsiteY1569" fmla="*/ 2037588 h 2174272"/>
              <a:gd name="connsiteX1570" fmla="*/ 9525 w 4682585"/>
              <a:gd name="connsiteY1570" fmla="*/ 2174272 h 2174272"/>
              <a:gd name="connsiteX1571" fmla="*/ 0 w 4682585"/>
              <a:gd name="connsiteY1571" fmla="*/ 2174272 h 21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Lst>
            <a:rect l="l" t="t" r="r" b="b"/>
            <a:pathLst>
              <a:path w="15164" h="6460">
                <a:moveTo>
                  <a:pt x="15133" y="6460"/>
                </a:moveTo>
                <a:lnTo>
                  <a:pt x="15164" y="6460"/>
                </a:lnTo>
                <a:lnTo>
                  <a:pt x="15164" y="6460"/>
                </a:lnTo>
                <a:lnTo>
                  <a:pt x="15133" y="6460"/>
                </a:lnTo>
                <a:lnTo>
                  <a:pt x="15133" y="6460"/>
                </a:lnTo>
                <a:close/>
                <a:moveTo>
                  <a:pt x="14592" y="6460"/>
                </a:moveTo>
                <a:lnTo>
                  <a:pt x="14622" y="6460"/>
                </a:lnTo>
                <a:lnTo>
                  <a:pt x="14622" y="6460"/>
                </a:lnTo>
                <a:lnTo>
                  <a:pt x="14592" y="6460"/>
                </a:lnTo>
                <a:lnTo>
                  <a:pt x="14592" y="6460"/>
                </a:lnTo>
                <a:close/>
                <a:moveTo>
                  <a:pt x="14050" y="6460"/>
                </a:moveTo>
                <a:lnTo>
                  <a:pt x="14081" y="6460"/>
                </a:lnTo>
                <a:lnTo>
                  <a:pt x="14081" y="6460"/>
                </a:lnTo>
                <a:lnTo>
                  <a:pt x="14050" y="6460"/>
                </a:lnTo>
                <a:lnTo>
                  <a:pt x="14050" y="6460"/>
                </a:lnTo>
                <a:close/>
                <a:moveTo>
                  <a:pt x="13539" y="5590"/>
                </a:moveTo>
                <a:lnTo>
                  <a:pt x="13539" y="6026"/>
                </a:lnTo>
                <a:lnTo>
                  <a:pt x="14050" y="6026"/>
                </a:lnTo>
                <a:lnTo>
                  <a:pt x="14050" y="5590"/>
                </a:lnTo>
                <a:lnTo>
                  <a:pt x="13539" y="5590"/>
                </a:lnTo>
                <a:close/>
                <a:moveTo>
                  <a:pt x="12997" y="5590"/>
                </a:moveTo>
                <a:lnTo>
                  <a:pt x="12997" y="6026"/>
                </a:lnTo>
                <a:lnTo>
                  <a:pt x="13508" y="6026"/>
                </a:lnTo>
                <a:lnTo>
                  <a:pt x="13508" y="5590"/>
                </a:lnTo>
                <a:lnTo>
                  <a:pt x="12997" y="5590"/>
                </a:lnTo>
                <a:close/>
                <a:moveTo>
                  <a:pt x="12456" y="5590"/>
                </a:moveTo>
                <a:lnTo>
                  <a:pt x="12456" y="6026"/>
                </a:lnTo>
                <a:lnTo>
                  <a:pt x="12967" y="6026"/>
                </a:lnTo>
                <a:lnTo>
                  <a:pt x="12967" y="5590"/>
                </a:lnTo>
                <a:lnTo>
                  <a:pt x="12456" y="5590"/>
                </a:lnTo>
                <a:close/>
                <a:moveTo>
                  <a:pt x="11914" y="5590"/>
                </a:moveTo>
                <a:lnTo>
                  <a:pt x="11914" y="6026"/>
                </a:lnTo>
                <a:lnTo>
                  <a:pt x="12425" y="6026"/>
                </a:lnTo>
                <a:lnTo>
                  <a:pt x="12425" y="5590"/>
                </a:lnTo>
                <a:lnTo>
                  <a:pt x="11914" y="5590"/>
                </a:lnTo>
                <a:close/>
                <a:moveTo>
                  <a:pt x="11372" y="5590"/>
                </a:moveTo>
                <a:lnTo>
                  <a:pt x="11372" y="6026"/>
                </a:lnTo>
                <a:lnTo>
                  <a:pt x="11883" y="6026"/>
                </a:lnTo>
                <a:lnTo>
                  <a:pt x="11883" y="5590"/>
                </a:lnTo>
                <a:lnTo>
                  <a:pt x="11372" y="5590"/>
                </a:lnTo>
                <a:close/>
                <a:moveTo>
                  <a:pt x="10831" y="5590"/>
                </a:moveTo>
                <a:lnTo>
                  <a:pt x="10831" y="6026"/>
                </a:lnTo>
                <a:lnTo>
                  <a:pt x="11341" y="6026"/>
                </a:lnTo>
                <a:lnTo>
                  <a:pt x="11341" y="5590"/>
                </a:lnTo>
                <a:lnTo>
                  <a:pt x="10831" y="5590"/>
                </a:lnTo>
                <a:close/>
                <a:moveTo>
                  <a:pt x="10289" y="5590"/>
                </a:moveTo>
                <a:lnTo>
                  <a:pt x="10289" y="6026"/>
                </a:lnTo>
                <a:lnTo>
                  <a:pt x="10800" y="6026"/>
                </a:lnTo>
                <a:lnTo>
                  <a:pt x="10800" y="5590"/>
                </a:lnTo>
                <a:lnTo>
                  <a:pt x="10289" y="5590"/>
                </a:lnTo>
                <a:close/>
                <a:moveTo>
                  <a:pt x="9747" y="5590"/>
                </a:moveTo>
                <a:lnTo>
                  <a:pt x="9747" y="6026"/>
                </a:lnTo>
                <a:lnTo>
                  <a:pt x="10258" y="6026"/>
                </a:lnTo>
                <a:lnTo>
                  <a:pt x="10258" y="5590"/>
                </a:lnTo>
                <a:lnTo>
                  <a:pt x="9747" y="5590"/>
                </a:lnTo>
                <a:close/>
                <a:moveTo>
                  <a:pt x="9206" y="5590"/>
                </a:moveTo>
                <a:lnTo>
                  <a:pt x="9206" y="6026"/>
                </a:lnTo>
                <a:lnTo>
                  <a:pt x="9716" y="6026"/>
                </a:lnTo>
                <a:lnTo>
                  <a:pt x="9716" y="5590"/>
                </a:lnTo>
                <a:lnTo>
                  <a:pt x="9206" y="5590"/>
                </a:lnTo>
                <a:close/>
                <a:moveTo>
                  <a:pt x="8664" y="5590"/>
                </a:moveTo>
                <a:lnTo>
                  <a:pt x="8664" y="6026"/>
                </a:lnTo>
                <a:lnTo>
                  <a:pt x="9175" y="6026"/>
                </a:lnTo>
                <a:lnTo>
                  <a:pt x="9175" y="5590"/>
                </a:lnTo>
                <a:lnTo>
                  <a:pt x="8664" y="5590"/>
                </a:lnTo>
                <a:close/>
                <a:moveTo>
                  <a:pt x="8122" y="5590"/>
                </a:moveTo>
                <a:lnTo>
                  <a:pt x="8122" y="6026"/>
                </a:lnTo>
                <a:lnTo>
                  <a:pt x="8633" y="6026"/>
                </a:lnTo>
                <a:lnTo>
                  <a:pt x="8633" y="5590"/>
                </a:lnTo>
                <a:lnTo>
                  <a:pt x="8122" y="5590"/>
                </a:lnTo>
                <a:close/>
                <a:moveTo>
                  <a:pt x="7581" y="5590"/>
                </a:moveTo>
                <a:lnTo>
                  <a:pt x="7581" y="6026"/>
                </a:lnTo>
                <a:lnTo>
                  <a:pt x="8091" y="6026"/>
                </a:lnTo>
                <a:lnTo>
                  <a:pt x="8091" y="5590"/>
                </a:lnTo>
                <a:lnTo>
                  <a:pt x="7581" y="5590"/>
                </a:lnTo>
                <a:close/>
                <a:moveTo>
                  <a:pt x="7039" y="5590"/>
                </a:moveTo>
                <a:lnTo>
                  <a:pt x="7039" y="6026"/>
                </a:lnTo>
                <a:lnTo>
                  <a:pt x="7550" y="6026"/>
                </a:lnTo>
                <a:lnTo>
                  <a:pt x="7550" y="5590"/>
                </a:lnTo>
                <a:lnTo>
                  <a:pt x="7039" y="5590"/>
                </a:lnTo>
                <a:close/>
                <a:moveTo>
                  <a:pt x="6497" y="5590"/>
                </a:moveTo>
                <a:lnTo>
                  <a:pt x="6497" y="6026"/>
                </a:lnTo>
                <a:lnTo>
                  <a:pt x="7008" y="6026"/>
                </a:lnTo>
                <a:lnTo>
                  <a:pt x="7008" y="5590"/>
                </a:lnTo>
                <a:lnTo>
                  <a:pt x="6497" y="5590"/>
                </a:lnTo>
                <a:close/>
                <a:moveTo>
                  <a:pt x="5955" y="5590"/>
                </a:moveTo>
                <a:lnTo>
                  <a:pt x="5955" y="6026"/>
                </a:lnTo>
                <a:lnTo>
                  <a:pt x="6466" y="6026"/>
                </a:lnTo>
                <a:lnTo>
                  <a:pt x="6466" y="5590"/>
                </a:lnTo>
                <a:lnTo>
                  <a:pt x="5955" y="5590"/>
                </a:lnTo>
                <a:close/>
                <a:moveTo>
                  <a:pt x="5414" y="5590"/>
                </a:moveTo>
                <a:lnTo>
                  <a:pt x="5414" y="6026"/>
                </a:lnTo>
                <a:lnTo>
                  <a:pt x="5925" y="6026"/>
                </a:lnTo>
                <a:lnTo>
                  <a:pt x="5925" y="5590"/>
                </a:lnTo>
                <a:lnTo>
                  <a:pt x="5414" y="5590"/>
                </a:lnTo>
                <a:close/>
                <a:moveTo>
                  <a:pt x="4872" y="5590"/>
                </a:moveTo>
                <a:lnTo>
                  <a:pt x="4872" y="6026"/>
                </a:lnTo>
                <a:lnTo>
                  <a:pt x="5383" y="6026"/>
                </a:lnTo>
                <a:lnTo>
                  <a:pt x="5383" y="5590"/>
                </a:lnTo>
                <a:lnTo>
                  <a:pt x="4872" y="5590"/>
                </a:lnTo>
                <a:close/>
                <a:moveTo>
                  <a:pt x="4330" y="5590"/>
                </a:moveTo>
                <a:lnTo>
                  <a:pt x="4330" y="6026"/>
                </a:lnTo>
                <a:lnTo>
                  <a:pt x="4841" y="6026"/>
                </a:lnTo>
                <a:lnTo>
                  <a:pt x="4841" y="5590"/>
                </a:lnTo>
                <a:lnTo>
                  <a:pt x="4330" y="5590"/>
                </a:lnTo>
                <a:close/>
                <a:moveTo>
                  <a:pt x="3789" y="5590"/>
                </a:moveTo>
                <a:lnTo>
                  <a:pt x="3789" y="6026"/>
                </a:lnTo>
                <a:lnTo>
                  <a:pt x="4300" y="6026"/>
                </a:lnTo>
                <a:lnTo>
                  <a:pt x="4300" y="5590"/>
                </a:lnTo>
                <a:lnTo>
                  <a:pt x="3789" y="5590"/>
                </a:lnTo>
                <a:close/>
                <a:moveTo>
                  <a:pt x="3247" y="5590"/>
                </a:moveTo>
                <a:lnTo>
                  <a:pt x="3247" y="6026"/>
                </a:lnTo>
                <a:lnTo>
                  <a:pt x="3758" y="6026"/>
                </a:lnTo>
                <a:lnTo>
                  <a:pt x="3758" y="5590"/>
                </a:lnTo>
                <a:lnTo>
                  <a:pt x="3247" y="5590"/>
                </a:lnTo>
                <a:close/>
                <a:moveTo>
                  <a:pt x="2705" y="5590"/>
                </a:moveTo>
                <a:lnTo>
                  <a:pt x="2705" y="6026"/>
                </a:lnTo>
                <a:lnTo>
                  <a:pt x="3216" y="6026"/>
                </a:lnTo>
                <a:lnTo>
                  <a:pt x="3216" y="5590"/>
                </a:lnTo>
                <a:lnTo>
                  <a:pt x="2705" y="5590"/>
                </a:lnTo>
                <a:close/>
                <a:moveTo>
                  <a:pt x="2164" y="5590"/>
                </a:moveTo>
                <a:lnTo>
                  <a:pt x="2164" y="6026"/>
                </a:lnTo>
                <a:lnTo>
                  <a:pt x="2675" y="6026"/>
                </a:lnTo>
                <a:lnTo>
                  <a:pt x="2675" y="5590"/>
                </a:lnTo>
                <a:lnTo>
                  <a:pt x="2164" y="5590"/>
                </a:lnTo>
                <a:close/>
                <a:moveTo>
                  <a:pt x="1622" y="5590"/>
                </a:moveTo>
                <a:lnTo>
                  <a:pt x="1622" y="6026"/>
                </a:lnTo>
                <a:lnTo>
                  <a:pt x="2133" y="6026"/>
                </a:lnTo>
                <a:lnTo>
                  <a:pt x="2133" y="5590"/>
                </a:lnTo>
                <a:lnTo>
                  <a:pt x="1622" y="5590"/>
                </a:lnTo>
                <a:close/>
                <a:moveTo>
                  <a:pt x="1080" y="5590"/>
                </a:moveTo>
                <a:lnTo>
                  <a:pt x="1080" y="6026"/>
                </a:lnTo>
                <a:lnTo>
                  <a:pt x="1591" y="6026"/>
                </a:lnTo>
                <a:lnTo>
                  <a:pt x="1591" y="5590"/>
                </a:lnTo>
                <a:lnTo>
                  <a:pt x="1080" y="5590"/>
                </a:lnTo>
                <a:close/>
                <a:moveTo>
                  <a:pt x="539" y="5590"/>
                </a:moveTo>
                <a:lnTo>
                  <a:pt x="539" y="6026"/>
                </a:lnTo>
                <a:lnTo>
                  <a:pt x="1049" y="6026"/>
                </a:lnTo>
                <a:lnTo>
                  <a:pt x="1049" y="5590"/>
                </a:lnTo>
                <a:lnTo>
                  <a:pt x="539" y="5590"/>
                </a:lnTo>
                <a:close/>
                <a:moveTo>
                  <a:pt x="31" y="5590"/>
                </a:moveTo>
                <a:lnTo>
                  <a:pt x="31" y="6026"/>
                </a:lnTo>
                <a:lnTo>
                  <a:pt x="508" y="6026"/>
                </a:lnTo>
                <a:lnTo>
                  <a:pt x="508" y="5590"/>
                </a:lnTo>
                <a:lnTo>
                  <a:pt x="31" y="5590"/>
                </a:lnTo>
                <a:close/>
                <a:moveTo>
                  <a:pt x="14081" y="5126"/>
                </a:moveTo>
                <a:lnTo>
                  <a:pt x="14081" y="5562"/>
                </a:lnTo>
                <a:lnTo>
                  <a:pt x="14592" y="5562"/>
                </a:lnTo>
                <a:lnTo>
                  <a:pt x="14592" y="5126"/>
                </a:lnTo>
                <a:lnTo>
                  <a:pt x="14081" y="5126"/>
                </a:lnTo>
                <a:close/>
                <a:moveTo>
                  <a:pt x="13539" y="5126"/>
                </a:moveTo>
                <a:lnTo>
                  <a:pt x="13539" y="5562"/>
                </a:lnTo>
                <a:lnTo>
                  <a:pt x="14050" y="5562"/>
                </a:lnTo>
                <a:lnTo>
                  <a:pt x="14050" y="5126"/>
                </a:lnTo>
                <a:lnTo>
                  <a:pt x="13539" y="5126"/>
                </a:lnTo>
                <a:close/>
                <a:moveTo>
                  <a:pt x="12997" y="5126"/>
                </a:moveTo>
                <a:lnTo>
                  <a:pt x="12997" y="5562"/>
                </a:lnTo>
                <a:lnTo>
                  <a:pt x="13508" y="5562"/>
                </a:lnTo>
                <a:lnTo>
                  <a:pt x="13508" y="5126"/>
                </a:lnTo>
                <a:lnTo>
                  <a:pt x="12997" y="5126"/>
                </a:lnTo>
                <a:close/>
                <a:moveTo>
                  <a:pt x="12456" y="5126"/>
                </a:moveTo>
                <a:lnTo>
                  <a:pt x="12456" y="5562"/>
                </a:lnTo>
                <a:lnTo>
                  <a:pt x="12967" y="5562"/>
                </a:lnTo>
                <a:lnTo>
                  <a:pt x="12967" y="5126"/>
                </a:lnTo>
                <a:lnTo>
                  <a:pt x="12456" y="5126"/>
                </a:lnTo>
                <a:close/>
                <a:moveTo>
                  <a:pt x="11914" y="5126"/>
                </a:moveTo>
                <a:lnTo>
                  <a:pt x="11914" y="5562"/>
                </a:lnTo>
                <a:lnTo>
                  <a:pt x="12425" y="5562"/>
                </a:lnTo>
                <a:lnTo>
                  <a:pt x="12425" y="5126"/>
                </a:lnTo>
                <a:lnTo>
                  <a:pt x="11914" y="5126"/>
                </a:lnTo>
                <a:close/>
                <a:moveTo>
                  <a:pt x="11372" y="5126"/>
                </a:moveTo>
                <a:lnTo>
                  <a:pt x="11372" y="5562"/>
                </a:lnTo>
                <a:lnTo>
                  <a:pt x="11883" y="5562"/>
                </a:lnTo>
                <a:lnTo>
                  <a:pt x="11883" y="5126"/>
                </a:lnTo>
                <a:lnTo>
                  <a:pt x="11372" y="5126"/>
                </a:lnTo>
                <a:close/>
                <a:moveTo>
                  <a:pt x="10831" y="5126"/>
                </a:moveTo>
                <a:lnTo>
                  <a:pt x="10831" y="5562"/>
                </a:lnTo>
                <a:lnTo>
                  <a:pt x="11341" y="5562"/>
                </a:lnTo>
                <a:lnTo>
                  <a:pt x="11341" y="5126"/>
                </a:lnTo>
                <a:lnTo>
                  <a:pt x="10831" y="5126"/>
                </a:lnTo>
                <a:close/>
                <a:moveTo>
                  <a:pt x="10289" y="5126"/>
                </a:moveTo>
                <a:lnTo>
                  <a:pt x="10289" y="5562"/>
                </a:lnTo>
                <a:lnTo>
                  <a:pt x="10800" y="5562"/>
                </a:lnTo>
                <a:lnTo>
                  <a:pt x="10800" y="5126"/>
                </a:lnTo>
                <a:lnTo>
                  <a:pt x="10289" y="5126"/>
                </a:lnTo>
                <a:close/>
                <a:moveTo>
                  <a:pt x="9747" y="5126"/>
                </a:moveTo>
                <a:lnTo>
                  <a:pt x="9747" y="5562"/>
                </a:lnTo>
                <a:lnTo>
                  <a:pt x="10258" y="5562"/>
                </a:lnTo>
                <a:lnTo>
                  <a:pt x="10258" y="5126"/>
                </a:lnTo>
                <a:lnTo>
                  <a:pt x="9747" y="5126"/>
                </a:lnTo>
                <a:close/>
                <a:moveTo>
                  <a:pt x="9206" y="5126"/>
                </a:moveTo>
                <a:lnTo>
                  <a:pt x="9206" y="5562"/>
                </a:lnTo>
                <a:lnTo>
                  <a:pt x="9716" y="5562"/>
                </a:lnTo>
                <a:lnTo>
                  <a:pt x="9716" y="5126"/>
                </a:lnTo>
                <a:lnTo>
                  <a:pt x="9206" y="5126"/>
                </a:lnTo>
                <a:close/>
                <a:moveTo>
                  <a:pt x="8664" y="5126"/>
                </a:moveTo>
                <a:lnTo>
                  <a:pt x="8664" y="5562"/>
                </a:lnTo>
                <a:lnTo>
                  <a:pt x="9175" y="5562"/>
                </a:lnTo>
                <a:lnTo>
                  <a:pt x="9175" y="5126"/>
                </a:lnTo>
                <a:lnTo>
                  <a:pt x="8664" y="5126"/>
                </a:lnTo>
                <a:close/>
                <a:moveTo>
                  <a:pt x="8122" y="5126"/>
                </a:moveTo>
                <a:lnTo>
                  <a:pt x="8122" y="5562"/>
                </a:lnTo>
                <a:lnTo>
                  <a:pt x="8633" y="5562"/>
                </a:lnTo>
                <a:lnTo>
                  <a:pt x="8633" y="5126"/>
                </a:lnTo>
                <a:lnTo>
                  <a:pt x="8122" y="5126"/>
                </a:lnTo>
                <a:close/>
                <a:moveTo>
                  <a:pt x="7581" y="5126"/>
                </a:moveTo>
                <a:lnTo>
                  <a:pt x="7581" y="5562"/>
                </a:lnTo>
                <a:lnTo>
                  <a:pt x="8091" y="5562"/>
                </a:lnTo>
                <a:lnTo>
                  <a:pt x="8091" y="5126"/>
                </a:lnTo>
                <a:lnTo>
                  <a:pt x="7581" y="5126"/>
                </a:lnTo>
                <a:close/>
                <a:moveTo>
                  <a:pt x="7039" y="5126"/>
                </a:moveTo>
                <a:lnTo>
                  <a:pt x="7039" y="5562"/>
                </a:lnTo>
                <a:lnTo>
                  <a:pt x="7550" y="5562"/>
                </a:lnTo>
                <a:lnTo>
                  <a:pt x="7550" y="5126"/>
                </a:lnTo>
                <a:lnTo>
                  <a:pt x="7039" y="5126"/>
                </a:lnTo>
                <a:close/>
                <a:moveTo>
                  <a:pt x="6497" y="5126"/>
                </a:moveTo>
                <a:lnTo>
                  <a:pt x="6497" y="5562"/>
                </a:lnTo>
                <a:lnTo>
                  <a:pt x="7008" y="5562"/>
                </a:lnTo>
                <a:lnTo>
                  <a:pt x="7008" y="5126"/>
                </a:lnTo>
                <a:lnTo>
                  <a:pt x="6497" y="5126"/>
                </a:lnTo>
                <a:close/>
                <a:moveTo>
                  <a:pt x="5955" y="5126"/>
                </a:moveTo>
                <a:lnTo>
                  <a:pt x="5955" y="5562"/>
                </a:lnTo>
                <a:lnTo>
                  <a:pt x="6466" y="5562"/>
                </a:lnTo>
                <a:lnTo>
                  <a:pt x="6466" y="5126"/>
                </a:lnTo>
                <a:lnTo>
                  <a:pt x="5955" y="5126"/>
                </a:lnTo>
                <a:close/>
                <a:moveTo>
                  <a:pt x="5414" y="5126"/>
                </a:moveTo>
                <a:lnTo>
                  <a:pt x="5414" y="5562"/>
                </a:lnTo>
                <a:lnTo>
                  <a:pt x="5925" y="5562"/>
                </a:lnTo>
                <a:lnTo>
                  <a:pt x="5925" y="5126"/>
                </a:lnTo>
                <a:lnTo>
                  <a:pt x="5414" y="5126"/>
                </a:lnTo>
                <a:close/>
                <a:moveTo>
                  <a:pt x="4872" y="5126"/>
                </a:moveTo>
                <a:lnTo>
                  <a:pt x="4872" y="5562"/>
                </a:lnTo>
                <a:lnTo>
                  <a:pt x="5383" y="5562"/>
                </a:lnTo>
                <a:lnTo>
                  <a:pt x="5383" y="5126"/>
                </a:lnTo>
                <a:lnTo>
                  <a:pt x="4872" y="5126"/>
                </a:lnTo>
                <a:close/>
                <a:moveTo>
                  <a:pt x="4330" y="5126"/>
                </a:moveTo>
                <a:lnTo>
                  <a:pt x="4330" y="5562"/>
                </a:lnTo>
                <a:lnTo>
                  <a:pt x="4841" y="5562"/>
                </a:lnTo>
                <a:lnTo>
                  <a:pt x="4841" y="5126"/>
                </a:lnTo>
                <a:lnTo>
                  <a:pt x="4330" y="5126"/>
                </a:lnTo>
                <a:close/>
                <a:moveTo>
                  <a:pt x="3789" y="5126"/>
                </a:moveTo>
                <a:lnTo>
                  <a:pt x="3789" y="5562"/>
                </a:lnTo>
                <a:lnTo>
                  <a:pt x="4300" y="5562"/>
                </a:lnTo>
                <a:lnTo>
                  <a:pt x="4300" y="5126"/>
                </a:lnTo>
                <a:lnTo>
                  <a:pt x="3789" y="5126"/>
                </a:lnTo>
                <a:close/>
                <a:moveTo>
                  <a:pt x="3247" y="5126"/>
                </a:moveTo>
                <a:lnTo>
                  <a:pt x="3247" y="5562"/>
                </a:lnTo>
                <a:lnTo>
                  <a:pt x="3758" y="5562"/>
                </a:lnTo>
                <a:lnTo>
                  <a:pt x="3758" y="5126"/>
                </a:lnTo>
                <a:lnTo>
                  <a:pt x="3247" y="5126"/>
                </a:lnTo>
                <a:close/>
                <a:moveTo>
                  <a:pt x="2705" y="5126"/>
                </a:moveTo>
                <a:lnTo>
                  <a:pt x="2705" y="5562"/>
                </a:lnTo>
                <a:lnTo>
                  <a:pt x="3216" y="5562"/>
                </a:lnTo>
                <a:lnTo>
                  <a:pt x="3216" y="5126"/>
                </a:lnTo>
                <a:lnTo>
                  <a:pt x="2705" y="5126"/>
                </a:lnTo>
                <a:close/>
                <a:moveTo>
                  <a:pt x="2164" y="5126"/>
                </a:moveTo>
                <a:lnTo>
                  <a:pt x="2164" y="5562"/>
                </a:lnTo>
                <a:lnTo>
                  <a:pt x="2675" y="5562"/>
                </a:lnTo>
                <a:lnTo>
                  <a:pt x="2675" y="5126"/>
                </a:lnTo>
                <a:lnTo>
                  <a:pt x="2164" y="5126"/>
                </a:lnTo>
                <a:close/>
                <a:moveTo>
                  <a:pt x="1622" y="5126"/>
                </a:moveTo>
                <a:lnTo>
                  <a:pt x="1622" y="5562"/>
                </a:lnTo>
                <a:lnTo>
                  <a:pt x="2133" y="5562"/>
                </a:lnTo>
                <a:lnTo>
                  <a:pt x="2133" y="5126"/>
                </a:lnTo>
                <a:lnTo>
                  <a:pt x="1622" y="5126"/>
                </a:lnTo>
                <a:close/>
                <a:moveTo>
                  <a:pt x="1080" y="5126"/>
                </a:moveTo>
                <a:lnTo>
                  <a:pt x="1080" y="5562"/>
                </a:lnTo>
                <a:lnTo>
                  <a:pt x="1591" y="5562"/>
                </a:lnTo>
                <a:lnTo>
                  <a:pt x="1591" y="5126"/>
                </a:lnTo>
                <a:lnTo>
                  <a:pt x="1080" y="5126"/>
                </a:lnTo>
                <a:close/>
                <a:moveTo>
                  <a:pt x="539" y="5126"/>
                </a:moveTo>
                <a:lnTo>
                  <a:pt x="539" y="5562"/>
                </a:lnTo>
                <a:lnTo>
                  <a:pt x="1049" y="5562"/>
                </a:lnTo>
                <a:lnTo>
                  <a:pt x="1049" y="5126"/>
                </a:lnTo>
                <a:lnTo>
                  <a:pt x="539" y="5126"/>
                </a:lnTo>
                <a:close/>
                <a:moveTo>
                  <a:pt x="31" y="5126"/>
                </a:moveTo>
                <a:lnTo>
                  <a:pt x="31" y="5562"/>
                </a:lnTo>
                <a:lnTo>
                  <a:pt x="508" y="5562"/>
                </a:lnTo>
                <a:lnTo>
                  <a:pt x="508" y="5126"/>
                </a:lnTo>
                <a:lnTo>
                  <a:pt x="31" y="5126"/>
                </a:lnTo>
                <a:close/>
                <a:moveTo>
                  <a:pt x="14622" y="4662"/>
                </a:moveTo>
                <a:lnTo>
                  <a:pt x="14622" y="5098"/>
                </a:lnTo>
                <a:lnTo>
                  <a:pt x="15133" y="5098"/>
                </a:lnTo>
                <a:lnTo>
                  <a:pt x="15133" y="4662"/>
                </a:lnTo>
                <a:lnTo>
                  <a:pt x="14622" y="4662"/>
                </a:lnTo>
                <a:close/>
                <a:moveTo>
                  <a:pt x="14081" y="4662"/>
                </a:moveTo>
                <a:lnTo>
                  <a:pt x="14081" y="5098"/>
                </a:lnTo>
                <a:lnTo>
                  <a:pt x="14592" y="5098"/>
                </a:lnTo>
                <a:lnTo>
                  <a:pt x="14592" y="4662"/>
                </a:lnTo>
                <a:lnTo>
                  <a:pt x="14081" y="4662"/>
                </a:lnTo>
                <a:close/>
                <a:moveTo>
                  <a:pt x="13539" y="4662"/>
                </a:moveTo>
                <a:lnTo>
                  <a:pt x="13539" y="5098"/>
                </a:lnTo>
                <a:lnTo>
                  <a:pt x="14050" y="5098"/>
                </a:lnTo>
                <a:lnTo>
                  <a:pt x="14050" y="4662"/>
                </a:lnTo>
                <a:lnTo>
                  <a:pt x="13539" y="4662"/>
                </a:lnTo>
                <a:close/>
                <a:moveTo>
                  <a:pt x="12997" y="4662"/>
                </a:moveTo>
                <a:lnTo>
                  <a:pt x="12997" y="5098"/>
                </a:lnTo>
                <a:lnTo>
                  <a:pt x="13508" y="5098"/>
                </a:lnTo>
                <a:lnTo>
                  <a:pt x="13508" y="4662"/>
                </a:lnTo>
                <a:lnTo>
                  <a:pt x="12997" y="4662"/>
                </a:lnTo>
                <a:close/>
                <a:moveTo>
                  <a:pt x="12456" y="4662"/>
                </a:moveTo>
                <a:lnTo>
                  <a:pt x="12456" y="5098"/>
                </a:lnTo>
                <a:lnTo>
                  <a:pt x="12967" y="5098"/>
                </a:lnTo>
                <a:lnTo>
                  <a:pt x="12967" y="4662"/>
                </a:lnTo>
                <a:lnTo>
                  <a:pt x="12456" y="4662"/>
                </a:lnTo>
                <a:close/>
                <a:moveTo>
                  <a:pt x="11914" y="4662"/>
                </a:moveTo>
                <a:lnTo>
                  <a:pt x="11914" y="5098"/>
                </a:lnTo>
                <a:lnTo>
                  <a:pt x="12425" y="5098"/>
                </a:lnTo>
                <a:lnTo>
                  <a:pt x="12425" y="4662"/>
                </a:lnTo>
                <a:lnTo>
                  <a:pt x="11914" y="4662"/>
                </a:lnTo>
                <a:close/>
                <a:moveTo>
                  <a:pt x="11372" y="4662"/>
                </a:moveTo>
                <a:lnTo>
                  <a:pt x="11372" y="5098"/>
                </a:lnTo>
                <a:lnTo>
                  <a:pt x="11883" y="5098"/>
                </a:lnTo>
                <a:lnTo>
                  <a:pt x="11883" y="4662"/>
                </a:lnTo>
                <a:lnTo>
                  <a:pt x="11372" y="4662"/>
                </a:lnTo>
                <a:close/>
                <a:moveTo>
                  <a:pt x="10831" y="4662"/>
                </a:moveTo>
                <a:lnTo>
                  <a:pt x="10831" y="5098"/>
                </a:lnTo>
                <a:lnTo>
                  <a:pt x="11341" y="5098"/>
                </a:lnTo>
                <a:lnTo>
                  <a:pt x="11341" y="4662"/>
                </a:lnTo>
                <a:lnTo>
                  <a:pt x="10831" y="4662"/>
                </a:lnTo>
                <a:close/>
                <a:moveTo>
                  <a:pt x="10289" y="4662"/>
                </a:moveTo>
                <a:lnTo>
                  <a:pt x="10289" y="5098"/>
                </a:lnTo>
                <a:lnTo>
                  <a:pt x="10800" y="5098"/>
                </a:lnTo>
                <a:lnTo>
                  <a:pt x="10800" y="4662"/>
                </a:lnTo>
                <a:lnTo>
                  <a:pt x="10289" y="4662"/>
                </a:lnTo>
                <a:close/>
                <a:moveTo>
                  <a:pt x="9747" y="4662"/>
                </a:moveTo>
                <a:lnTo>
                  <a:pt x="9747" y="5098"/>
                </a:lnTo>
                <a:lnTo>
                  <a:pt x="10258" y="5098"/>
                </a:lnTo>
                <a:lnTo>
                  <a:pt x="10258" y="4662"/>
                </a:lnTo>
                <a:lnTo>
                  <a:pt x="9747" y="4662"/>
                </a:lnTo>
                <a:close/>
                <a:moveTo>
                  <a:pt x="9206" y="4662"/>
                </a:moveTo>
                <a:lnTo>
                  <a:pt x="9206" y="5098"/>
                </a:lnTo>
                <a:lnTo>
                  <a:pt x="9716" y="5098"/>
                </a:lnTo>
                <a:lnTo>
                  <a:pt x="9716" y="4662"/>
                </a:lnTo>
                <a:lnTo>
                  <a:pt x="9206" y="4662"/>
                </a:lnTo>
                <a:close/>
                <a:moveTo>
                  <a:pt x="8664" y="4662"/>
                </a:moveTo>
                <a:lnTo>
                  <a:pt x="8664" y="5098"/>
                </a:lnTo>
                <a:lnTo>
                  <a:pt x="9175" y="5098"/>
                </a:lnTo>
                <a:lnTo>
                  <a:pt x="9175" y="4662"/>
                </a:lnTo>
                <a:lnTo>
                  <a:pt x="8664" y="4662"/>
                </a:lnTo>
                <a:close/>
                <a:moveTo>
                  <a:pt x="8122" y="4662"/>
                </a:moveTo>
                <a:lnTo>
                  <a:pt x="8122" y="5098"/>
                </a:lnTo>
                <a:lnTo>
                  <a:pt x="8633" y="5098"/>
                </a:lnTo>
                <a:lnTo>
                  <a:pt x="8633" y="4662"/>
                </a:lnTo>
                <a:lnTo>
                  <a:pt x="8122" y="4662"/>
                </a:lnTo>
                <a:close/>
                <a:moveTo>
                  <a:pt x="7581" y="4662"/>
                </a:moveTo>
                <a:lnTo>
                  <a:pt x="7581" y="5098"/>
                </a:lnTo>
                <a:lnTo>
                  <a:pt x="8091" y="5098"/>
                </a:lnTo>
                <a:lnTo>
                  <a:pt x="8091" y="4662"/>
                </a:lnTo>
                <a:lnTo>
                  <a:pt x="7581" y="4662"/>
                </a:lnTo>
                <a:close/>
                <a:moveTo>
                  <a:pt x="7039" y="4662"/>
                </a:moveTo>
                <a:lnTo>
                  <a:pt x="7039" y="5098"/>
                </a:lnTo>
                <a:lnTo>
                  <a:pt x="7550" y="5098"/>
                </a:lnTo>
                <a:lnTo>
                  <a:pt x="7550" y="4662"/>
                </a:lnTo>
                <a:lnTo>
                  <a:pt x="7039" y="4662"/>
                </a:lnTo>
                <a:close/>
                <a:moveTo>
                  <a:pt x="6497" y="4662"/>
                </a:moveTo>
                <a:lnTo>
                  <a:pt x="6497" y="5098"/>
                </a:lnTo>
                <a:lnTo>
                  <a:pt x="7008" y="5098"/>
                </a:lnTo>
                <a:lnTo>
                  <a:pt x="7008" y="4662"/>
                </a:lnTo>
                <a:lnTo>
                  <a:pt x="6497" y="4662"/>
                </a:lnTo>
                <a:close/>
                <a:moveTo>
                  <a:pt x="5955" y="4662"/>
                </a:moveTo>
                <a:lnTo>
                  <a:pt x="5955" y="5098"/>
                </a:lnTo>
                <a:lnTo>
                  <a:pt x="6466" y="5098"/>
                </a:lnTo>
                <a:lnTo>
                  <a:pt x="6466" y="4662"/>
                </a:lnTo>
                <a:lnTo>
                  <a:pt x="5955" y="4662"/>
                </a:lnTo>
                <a:close/>
                <a:moveTo>
                  <a:pt x="5414" y="4662"/>
                </a:moveTo>
                <a:lnTo>
                  <a:pt x="5414" y="5098"/>
                </a:lnTo>
                <a:lnTo>
                  <a:pt x="5925" y="5098"/>
                </a:lnTo>
                <a:lnTo>
                  <a:pt x="5925" y="4662"/>
                </a:lnTo>
                <a:lnTo>
                  <a:pt x="5414" y="4662"/>
                </a:lnTo>
                <a:close/>
                <a:moveTo>
                  <a:pt x="4872" y="4662"/>
                </a:moveTo>
                <a:lnTo>
                  <a:pt x="4872" y="5098"/>
                </a:lnTo>
                <a:lnTo>
                  <a:pt x="5383" y="5098"/>
                </a:lnTo>
                <a:lnTo>
                  <a:pt x="5383" y="4662"/>
                </a:lnTo>
                <a:lnTo>
                  <a:pt x="4872" y="4662"/>
                </a:lnTo>
                <a:close/>
                <a:moveTo>
                  <a:pt x="4330" y="4662"/>
                </a:moveTo>
                <a:lnTo>
                  <a:pt x="4330" y="5098"/>
                </a:lnTo>
                <a:lnTo>
                  <a:pt x="4841" y="5098"/>
                </a:lnTo>
                <a:lnTo>
                  <a:pt x="4841" y="4662"/>
                </a:lnTo>
                <a:lnTo>
                  <a:pt x="4330" y="4662"/>
                </a:lnTo>
                <a:close/>
                <a:moveTo>
                  <a:pt x="3789" y="4662"/>
                </a:moveTo>
                <a:lnTo>
                  <a:pt x="3789" y="5098"/>
                </a:lnTo>
                <a:lnTo>
                  <a:pt x="4300" y="5098"/>
                </a:lnTo>
                <a:lnTo>
                  <a:pt x="4300" y="4662"/>
                </a:lnTo>
                <a:lnTo>
                  <a:pt x="3789" y="4662"/>
                </a:lnTo>
                <a:close/>
                <a:moveTo>
                  <a:pt x="3247" y="4662"/>
                </a:moveTo>
                <a:lnTo>
                  <a:pt x="3247" y="5098"/>
                </a:lnTo>
                <a:lnTo>
                  <a:pt x="3758" y="5098"/>
                </a:lnTo>
                <a:lnTo>
                  <a:pt x="3758" y="4662"/>
                </a:lnTo>
                <a:lnTo>
                  <a:pt x="3247" y="4662"/>
                </a:lnTo>
                <a:close/>
                <a:moveTo>
                  <a:pt x="2705" y="4662"/>
                </a:moveTo>
                <a:lnTo>
                  <a:pt x="2705" y="5098"/>
                </a:lnTo>
                <a:lnTo>
                  <a:pt x="3216" y="5098"/>
                </a:lnTo>
                <a:lnTo>
                  <a:pt x="3216" y="4662"/>
                </a:lnTo>
                <a:lnTo>
                  <a:pt x="2705" y="4662"/>
                </a:lnTo>
                <a:close/>
                <a:moveTo>
                  <a:pt x="2164" y="4662"/>
                </a:moveTo>
                <a:lnTo>
                  <a:pt x="2164" y="5098"/>
                </a:lnTo>
                <a:lnTo>
                  <a:pt x="2675" y="5098"/>
                </a:lnTo>
                <a:lnTo>
                  <a:pt x="2675" y="4662"/>
                </a:lnTo>
                <a:lnTo>
                  <a:pt x="2164" y="4662"/>
                </a:lnTo>
                <a:close/>
                <a:moveTo>
                  <a:pt x="1622" y="4662"/>
                </a:moveTo>
                <a:lnTo>
                  <a:pt x="1622" y="5098"/>
                </a:lnTo>
                <a:lnTo>
                  <a:pt x="2133" y="5098"/>
                </a:lnTo>
                <a:lnTo>
                  <a:pt x="2133" y="4662"/>
                </a:lnTo>
                <a:lnTo>
                  <a:pt x="1622" y="4662"/>
                </a:lnTo>
                <a:close/>
                <a:moveTo>
                  <a:pt x="1080" y="4662"/>
                </a:moveTo>
                <a:lnTo>
                  <a:pt x="1080" y="5098"/>
                </a:lnTo>
                <a:lnTo>
                  <a:pt x="1591" y="5098"/>
                </a:lnTo>
                <a:lnTo>
                  <a:pt x="1591" y="4662"/>
                </a:lnTo>
                <a:lnTo>
                  <a:pt x="1080" y="4662"/>
                </a:lnTo>
                <a:close/>
                <a:moveTo>
                  <a:pt x="539" y="4662"/>
                </a:moveTo>
                <a:lnTo>
                  <a:pt x="539" y="5098"/>
                </a:lnTo>
                <a:lnTo>
                  <a:pt x="1049" y="5098"/>
                </a:lnTo>
                <a:lnTo>
                  <a:pt x="1049" y="4662"/>
                </a:lnTo>
                <a:lnTo>
                  <a:pt x="539" y="4662"/>
                </a:lnTo>
                <a:close/>
                <a:moveTo>
                  <a:pt x="31" y="4662"/>
                </a:moveTo>
                <a:lnTo>
                  <a:pt x="31" y="5098"/>
                </a:lnTo>
                <a:lnTo>
                  <a:pt x="508" y="5098"/>
                </a:lnTo>
                <a:lnTo>
                  <a:pt x="508" y="4662"/>
                </a:lnTo>
                <a:lnTo>
                  <a:pt x="31" y="4662"/>
                </a:lnTo>
                <a:close/>
                <a:moveTo>
                  <a:pt x="14622" y="4199"/>
                </a:moveTo>
                <a:lnTo>
                  <a:pt x="14622" y="4634"/>
                </a:lnTo>
                <a:lnTo>
                  <a:pt x="15133" y="4634"/>
                </a:lnTo>
                <a:lnTo>
                  <a:pt x="15133" y="4199"/>
                </a:lnTo>
                <a:lnTo>
                  <a:pt x="14622" y="4199"/>
                </a:lnTo>
                <a:close/>
                <a:moveTo>
                  <a:pt x="14081" y="4199"/>
                </a:moveTo>
                <a:lnTo>
                  <a:pt x="14081" y="4634"/>
                </a:lnTo>
                <a:lnTo>
                  <a:pt x="14592" y="4634"/>
                </a:lnTo>
                <a:lnTo>
                  <a:pt x="14592" y="4199"/>
                </a:lnTo>
                <a:lnTo>
                  <a:pt x="14081" y="4199"/>
                </a:lnTo>
                <a:close/>
                <a:moveTo>
                  <a:pt x="13539" y="4199"/>
                </a:moveTo>
                <a:lnTo>
                  <a:pt x="13539" y="4634"/>
                </a:lnTo>
                <a:lnTo>
                  <a:pt x="14050" y="4634"/>
                </a:lnTo>
                <a:lnTo>
                  <a:pt x="14050" y="4199"/>
                </a:lnTo>
                <a:lnTo>
                  <a:pt x="13539" y="4199"/>
                </a:lnTo>
                <a:close/>
                <a:moveTo>
                  <a:pt x="12997" y="4199"/>
                </a:moveTo>
                <a:lnTo>
                  <a:pt x="12997" y="4634"/>
                </a:lnTo>
                <a:lnTo>
                  <a:pt x="13508" y="4634"/>
                </a:lnTo>
                <a:lnTo>
                  <a:pt x="13508" y="4199"/>
                </a:lnTo>
                <a:lnTo>
                  <a:pt x="12997" y="4199"/>
                </a:lnTo>
                <a:close/>
                <a:moveTo>
                  <a:pt x="12456" y="4199"/>
                </a:moveTo>
                <a:lnTo>
                  <a:pt x="12456" y="4634"/>
                </a:lnTo>
                <a:lnTo>
                  <a:pt x="12967" y="4634"/>
                </a:lnTo>
                <a:lnTo>
                  <a:pt x="12967" y="4199"/>
                </a:lnTo>
                <a:lnTo>
                  <a:pt x="12456" y="4199"/>
                </a:lnTo>
                <a:close/>
                <a:moveTo>
                  <a:pt x="11914" y="4199"/>
                </a:moveTo>
                <a:lnTo>
                  <a:pt x="11914" y="4634"/>
                </a:lnTo>
                <a:lnTo>
                  <a:pt x="12425" y="4634"/>
                </a:lnTo>
                <a:lnTo>
                  <a:pt x="12425" y="4199"/>
                </a:lnTo>
                <a:lnTo>
                  <a:pt x="11914" y="4199"/>
                </a:lnTo>
                <a:close/>
                <a:moveTo>
                  <a:pt x="11372" y="4199"/>
                </a:moveTo>
                <a:lnTo>
                  <a:pt x="11372" y="4634"/>
                </a:lnTo>
                <a:lnTo>
                  <a:pt x="11883" y="4634"/>
                </a:lnTo>
                <a:lnTo>
                  <a:pt x="11883" y="4199"/>
                </a:lnTo>
                <a:lnTo>
                  <a:pt x="11372" y="4199"/>
                </a:lnTo>
                <a:close/>
                <a:moveTo>
                  <a:pt x="10831" y="4199"/>
                </a:moveTo>
                <a:lnTo>
                  <a:pt x="10831" y="4634"/>
                </a:lnTo>
                <a:lnTo>
                  <a:pt x="11341" y="4634"/>
                </a:lnTo>
                <a:lnTo>
                  <a:pt x="11341" y="4199"/>
                </a:lnTo>
                <a:lnTo>
                  <a:pt x="10831" y="4199"/>
                </a:lnTo>
                <a:close/>
                <a:moveTo>
                  <a:pt x="10289" y="4199"/>
                </a:moveTo>
                <a:lnTo>
                  <a:pt x="10289" y="4634"/>
                </a:lnTo>
                <a:lnTo>
                  <a:pt x="10800" y="4634"/>
                </a:lnTo>
                <a:lnTo>
                  <a:pt x="10800" y="4199"/>
                </a:lnTo>
                <a:lnTo>
                  <a:pt x="10289" y="4199"/>
                </a:lnTo>
                <a:close/>
                <a:moveTo>
                  <a:pt x="9747" y="4199"/>
                </a:moveTo>
                <a:lnTo>
                  <a:pt x="9747" y="4634"/>
                </a:lnTo>
                <a:lnTo>
                  <a:pt x="10258" y="4634"/>
                </a:lnTo>
                <a:lnTo>
                  <a:pt x="10258" y="4199"/>
                </a:lnTo>
                <a:lnTo>
                  <a:pt x="9747" y="4199"/>
                </a:lnTo>
                <a:close/>
                <a:moveTo>
                  <a:pt x="9206" y="4199"/>
                </a:moveTo>
                <a:lnTo>
                  <a:pt x="9206" y="4634"/>
                </a:lnTo>
                <a:lnTo>
                  <a:pt x="9716" y="4634"/>
                </a:lnTo>
                <a:lnTo>
                  <a:pt x="9716" y="4199"/>
                </a:lnTo>
                <a:lnTo>
                  <a:pt x="9206" y="4199"/>
                </a:lnTo>
                <a:close/>
                <a:moveTo>
                  <a:pt x="8664" y="4199"/>
                </a:moveTo>
                <a:lnTo>
                  <a:pt x="8664" y="4634"/>
                </a:lnTo>
                <a:lnTo>
                  <a:pt x="9175" y="4634"/>
                </a:lnTo>
                <a:lnTo>
                  <a:pt x="9175" y="4199"/>
                </a:lnTo>
                <a:lnTo>
                  <a:pt x="8664" y="4199"/>
                </a:lnTo>
                <a:close/>
                <a:moveTo>
                  <a:pt x="8122" y="4199"/>
                </a:moveTo>
                <a:lnTo>
                  <a:pt x="8122" y="4634"/>
                </a:lnTo>
                <a:lnTo>
                  <a:pt x="8633" y="4634"/>
                </a:lnTo>
                <a:lnTo>
                  <a:pt x="8633" y="4199"/>
                </a:lnTo>
                <a:lnTo>
                  <a:pt x="8122" y="4199"/>
                </a:lnTo>
                <a:close/>
                <a:moveTo>
                  <a:pt x="7581" y="4199"/>
                </a:moveTo>
                <a:lnTo>
                  <a:pt x="7581" y="4634"/>
                </a:lnTo>
                <a:lnTo>
                  <a:pt x="8091" y="4634"/>
                </a:lnTo>
                <a:lnTo>
                  <a:pt x="8091" y="4199"/>
                </a:lnTo>
                <a:lnTo>
                  <a:pt x="7581" y="4199"/>
                </a:lnTo>
                <a:close/>
                <a:moveTo>
                  <a:pt x="7039" y="4199"/>
                </a:moveTo>
                <a:lnTo>
                  <a:pt x="7039" y="4634"/>
                </a:lnTo>
                <a:lnTo>
                  <a:pt x="7550" y="4634"/>
                </a:lnTo>
                <a:lnTo>
                  <a:pt x="7550" y="4199"/>
                </a:lnTo>
                <a:lnTo>
                  <a:pt x="7039" y="4199"/>
                </a:lnTo>
                <a:close/>
                <a:moveTo>
                  <a:pt x="6497" y="4199"/>
                </a:moveTo>
                <a:lnTo>
                  <a:pt x="6497" y="4634"/>
                </a:lnTo>
                <a:lnTo>
                  <a:pt x="7008" y="4634"/>
                </a:lnTo>
                <a:lnTo>
                  <a:pt x="7008" y="4199"/>
                </a:lnTo>
                <a:lnTo>
                  <a:pt x="6497" y="4199"/>
                </a:lnTo>
                <a:close/>
                <a:moveTo>
                  <a:pt x="5955" y="4199"/>
                </a:moveTo>
                <a:lnTo>
                  <a:pt x="5955" y="4634"/>
                </a:lnTo>
                <a:lnTo>
                  <a:pt x="6466" y="4634"/>
                </a:lnTo>
                <a:lnTo>
                  <a:pt x="6466" y="4199"/>
                </a:lnTo>
                <a:lnTo>
                  <a:pt x="5955" y="4199"/>
                </a:lnTo>
                <a:close/>
                <a:moveTo>
                  <a:pt x="5414" y="4199"/>
                </a:moveTo>
                <a:lnTo>
                  <a:pt x="5414" y="4634"/>
                </a:lnTo>
                <a:lnTo>
                  <a:pt x="5925" y="4634"/>
                </a:lnTo>
                <a:lnTo>
                  <a:pt x="5925" y="4199"/>
                </a:lnTo>
                <a:lnTo>
                  <a:pt x="5414" y="4199"/>
                </a:lnTo>
                <a:close/>
                <a:moveTo>
                  <a:pt x="4872" y="4199"/>
                </a:moveTo>
                <a:lnTo>
                  <a:pt x="4872" y="4634"/>
                </a:lnTo>
                <a:lnTo>
                  <a:pt x="5383" y="4634"/>
                </a:lnTo>
                <a:lnTo>
                  <a:pt x="5383" y="4199"/>
                </a:lnTo>
                <a:lnTo>
                  <a:pt x="4872" y="4199"/>
                </a:lnTo>
                <a:close/>
                <a:moveTo>
                  <a:pt x="4330" y="4199"/>
                </a:moveTo>
                <a:lnTo>
                  <a:pt x="4330" y="4634"/>
                </a:lnTo>
                <a:lnTo>
                  <a:pt x="4841" y="4634"/>
                </a:lnTo>
                <a:lnTo>
                  <a:pt x="4841" y="4199"/>
                </a:lnTo>
                <a:lnTo>
                  <a:pt x="4330" y="4199"/>
                </a:lnTo>
                <a:close/>
                <a:moveTo>
                  <a:pt x="3789" y="4199"/>
                </a:moveTo>
                <a:lnTo>
                  <a:pt x="3789" y="4634"/>
                </a:lnTo>
                <a:lnTo>
                  <a:pt x="4300" y="4634"/>
                </a:lnTo>
                <a:lnTo>
                  <a:pt x="4300" y="4199"/>
                </a:lnTo>
                <a:lnTo>
                  <a:pt x="3789" y="4199"/>
                </a:lnTo>
                <a:close/>
                <a:moveTo>
                  <a:pt x="3247" y="4199"/>
                </a:moveTo>
                <a:lnTo>
                  <a:pt x="3247" y="4634"/>
                </a:lnTo>
                <a:lnTo>
                  <a:pt x="3758" y="4634"/>
                </a:lnTo>
                <a:lnTo>
                  <a:pt x="3758" y="4199"/>
                </a:lnTo>
                <a:lnTo>
                  <a:pt x="3247" y="4199"/>
                </a:lnTo>
                <a:close/>
                <a:moveTo>
                  <a:pt x="2705" y="4199"/>
                </a:moveTo>
                <a:lnTo>
                  <a:pt x="2705" y="4634"/>
                </a:lnTo>
                <a:lnTo>
                  <a:pt x="3216" y="4634"/>
                </a:lnTo>
                <a:lnTo>
                  <a:pt x="3216" y="4199"/>
                </a:lnTo>
                <a:lnTo>
                  <a:pt x="2705" y="4199"/>
                </a:lnTo>
                <a:close/>
                <a:moveTo>
                  <a:pt x="2164" y="4199"/>
                </a:moveTo>
                <a:lnTo>
                  <a:pt x="2164" y="4634"/>
                </a:lnTo>
                <a:lnTo>
                  <a:pt x="2675" y="4634"/>
                </a:lnTo>
                <a:lnTo>
                  <a:pt x="2675" y="4199"/>
                </a:lnTo>
                <a:lnTo>
                  <a:pt x="2164" y="4199"/>
                </a:lnTo>
                <a:close/>
                <a:moveTo>
                  <a:pt x="1622" y="4199"/>
                </a:moveTo>
                <a:lnTo>
                  <a:pt x="1622" y="4634"/>
                </a:lnTo>
                <a:lnTo>
                  <a:pt x="2133" y="4634"/>
                </a:lnTo>
                <a:lnTo>
                  <a:pt x="2133" y="4199"/>
                </a:lnTo>
                <a:lnTo>
                  <a:pt x="1622" y="4199"/>
                </a:lnTo>
                <a:close/>
                <a:moveTo>
                  <a:pt x="1080" y="4199"/>
                </a:moveTo>
                <a:lnTo>
                  <a:pt x="1080" y="4634"/>
                </a:lnTo>
                <a:lnTo>
                  <a:pt x="1591" y="4634"/>
                </a:lnTo>
                <a:lnTo>
                  <a:pt x="1591" y="4199"/>
                </a:lnTo>
                <a:lnTo>
                  <a:pt x="1080" y="4199"/>
                </a:lnTo>
                <a:close/>
                <a:moveTo>
                  <a:pt x="539" y="4199"/>
                </a:moveTo>
                <a:lnTo>
                  <a:pt x="539" y="4634"/>
                </a:lnTo>
                <a:lnTo>
                  <a:pt x="1049" y="4634"/>
                </a:lnTo>
                <a:lnTo>
                  <a:pt x="1049" y="4199"/>
                </a:lnTo>
                <a:lnTo>
                  <a:pt x="539" y="4199"/>
                </a:lnTo>
                <a:close/>
                <a:moveTo>
                  <a:pt x="31" y="4199"/>
                </a:moveTo>
                <a:lnTo>
                  <a:pt x="31" y="4634"/>
                </a:lnTo>
                <a:lnTo>
                  <a:pt x="508" y="4634"/>
                </a:lnTo>
                <a:lnTo>
                  <a:pt x="508" y="4199"/>
                </a:lnTo>
                <a:lnTo>
                  <a:pt x="31" y="4199"/>
                </a:lnTo>
                <a:close/>
                <a:moveTo>
                  <a:pt x="14622" y="3735"/>
                </a:moveTo>
                <a:lnTo>
                  <a:pt x="14622" y="4170"/>
                </a:lnTo>
                <a:lnTo>
                  <a:pt x="15133" y="4170"/>
                </a:lnTo>
                <a:lnTo>
                  <a:pt x="15133" y="3735"/>
                </a:lnTo>
                <a:lnTo>
                  <a:pt x="14622" y="3735"/>
                </a:lnTo>
                <a:close/>
                <a:moveTo>
                  <a:pt x="14081" y="3735"/>
                </a:moveTo>
                <a:lnTo>
                  <a:pt x="14081" y="4170"/>
                </a:lnTo>
                <a:lnTo>
                  <a:pt x="14592" y="4170"/>
                </a:lnTo>
                <a:lnTo>
                  <a:pt x="14592" y="3735"/>
                </a:lnTo>
                <a:lnTo>
                  <a:pt x="14081" y="3735"/>
                </a:lnTo>
                <a:close/>
                <a:moveTo>
                  <a:pt x="13539" y="3735"/>
                </a:moveTo>
                <a:lnTo>
                  <a:pt x="13539" y="4170"/>
                </a:lnTo>
                <a:lnTo>
                  <a:pt x="14050" y="4170"/>
                </a:lnTo>
                <a:lnTo>
                  <a:pt x="14050" y="3735"/>
                </a:lnTo>
                <a:lnTo>
                  <a:pt x="13539" y="3735"/>
                </a:lnTo>
                <a:close/>
                <a:moveTo>
                  <a:pt x="12997" y="3735"/>
                </a:moveTo>
                <a:lnTo>
                  <a:pt x="12997" y="4170"/>
                </a:lnTo>
                <a:lnTo>
                  <a:pt x="13508" y="4170"/>
                </a:lnTo>
                <a:lnTo>
                  <a:pt x="13508" y="3735"/>
                </a:lnTo>
                <a:lnTo>
                  <a:pt x="12997" y="3735"/>
                </a:lnTo>
                <a:close/>
                <a:moveTo>
                  <a:pt x="12456" y="3735"/>
                </a:moveTo>
                <a:lnTo>
                  <a:pt x="12456" y="4170"/>
                </a:lnTo>
                <a:lnTo>
                  <a:pt x="12967" y="4170"/>
                </a:lnTo>
                <a:lnTo>
                  <a:pt x="12967" y="3735"/>
                </a:lnTo>
                <a:lnTo>
                  <a:pt x="12456" y="3735"/>
                </a:lnTo>
                <a:close/>
                <a:moveTo>
                  <a:pt x="11914" y="3735"/>
                </a:moveTo>
                <a:lnTo>
                  <a:pt x="11914" y="4170"/>
                </a:lnTo>
                <a:lnTo>
                  <a:pt x="12425" y="4170"/>
                </a:lnTo>
                <a:lnTo>
                  <a:pt x="12425" y="3735"/>
                </a:lnTo>
                <a:lnTo>
                  <a:pt x="11914" y="3735"/>
                </a:lnTo>
                <a:close/>
                <a:moveTo>
                  <a:pt x="11372" y="3735"/>
                </a:moveTo>
                <a:lnTo>
                  <a:pt x="11372" y="4170"/>
                </a:lnTo>
                <a:lnTo>
                  <a:pt x="11883" y="4170"/>
                </a:lnTo>
                <a:lnTo>
                  <a:pt x="11883" y="3735"/>
                </a:lnTo>
                <a:lnTo>
                  <a:pt x="11372" y="3735"/>
                </a:lnTo>
                <a:close/>
                <a:moveTo>
                  <a:pt x="10831" y="3735"/>
                </a:moveTo>
                <a:lnTo>
                  <a:pt x="10831" y="4170"/>
                </a:lnTo>
                <a:lnTo>
                  <a:pt x="11341" y="4170"/>
                </a:lnTo>
                <a:lnTo>
                  <a:pt x="11341" y="3735"/>
                </a:lnTo>
                <a:lnTo>
                  <a:pt x="10831" y="3735"/>
                </a:lnTo>
                <a:close/>
                <a:moveTo>
                  <a:pt x="10289" y="3735"/>
                </a:moveTo>
                <a:lnTo>
                  <a:pt x="10289" y="4170"/>
                </a:lnTo>
                <a:lnTo>
                  <a:pt x="10800" y="4170"/>
                </a:lnTo>
                <a:lnTo>
                  <a:pt x="10800" y="3735"/>
                </a:lnTo>
                <a:lnTo>
                  <a:pt x="10289" y="3735"/>
                </a:lnTo>
                <a:close/>
                <a:moveTo>
                  <a:pt x="9747" y="3735"/>
                </a:moveTo>
                <a:lnTo>
                  <a:pt x="9747" y="4170"/>
                </a:lnTo>
                <a:lnTo>
                  <a:pt x="10258" y="4170"/>
                </a:lnTo>
                <a:lnTo>
                  <a:pt x="10258" y="3735"/>
                </a:lnTo>
                <a:lnTo>
                  <a:pt x="9747" y="3735"/>
                </a:lnTo>
                <a:close/>
                <a:moveTo>
                  <a:pt x="9206" y="3735"/>
                </a:moveTo>
                <a:lnTo>
                  <a:pt x="9206" y="4170"/>
                </a:lnTo>
                <a:lnTo>
                  <a:pt x="9716" y="4170"/>
                </a:lnTo>
                <a:lnTo>
                  <a:pt x="9716" y="3735"/>
                </a:lnTo>
                <a:lnTo>
                  <a:pt x="9206" y="3735"/>
                </a:lnTo>
                <a:close/>
                <a:moveTo>
                  <a:pt x="8664" y="3735"/>
                </a:moveTo>
                <a:lnTo>
                  <a:pt x="8664" y="4170"/>
                </a:lnTo>
                <a:lnTo>
                  <a:pt x="9175" y="4170"/>
                </a:lnTo>
                <a:lnTo>
                  <a:pt x="9175" y="3735"/>
                </a:lnTo>
                <a:lnTo>
                  <a:pt x="8664" y="3735"/>
                </a:lnTo>
                <a:close/>
                <a:moveTo>
                  <a:pt x="8122" y="3735"/>
                </a:moveTo>
                <a:lnTo>
                  <a:pt x="8122" y="4170"/>
                </a:lnTo>
                <a:lnTo>
                  <a:pt x="8633" y="4170"/>
                </a:lnTo>
                <a:lnTo>
                  <a:pt x="8633" y="3735"/>
                </a:lnTo>
                <a:lnTo>
                  <a:pt x="8122" y="3735"/>
                </a:lnTo>
                <a:close/>
                <a:moveTo>
                  <a:pt x="7581" y="3735"/>
                </a:moveTo>
                <a:lnTo>
                  <a:pt x="7581" y="4170"/>
                </a:lnTo>
                <a:lnTo>
                  <a:pt x="8091" y="4170"/>
                </a:lnTo>
                <a:lnTo>
                  <a:pt x="8091" y="3735"/>
                </a:lnTo>
                <a:lnTo>
                  <a:pt x="7581" y="3735"/>
                </a:lnTo>
                <a:close/>
                <a:moveTo>
                  <a:pt x="7039" y="3735"/>
                </a:moveTo>
                <a:lnTo>
                  <a:pt x="7039" y="4170"/>
                </a:lnTo>
                <a:lnTo>
                  <a:pt x="7550" y="4170"/>
                </a:lnTo>
                <a:lnTo>
                  <a:pt x="7550" y="3735"/>
                </a:lnTo>
                <a:lnTo>
                  <a:pt x="7039" y="3735"/>
                </a:lnTo>
                <a:close/>
                <a:moveTo>
                  <a:pt x="6497" y="3735"/>
                </a:moveTo>
                <a:lnTo>
                  <a:pt x="6497" y="4170"/>
                </a:lnTo>
                <a:lnTo>
                  <a:pt x="7008" y="4170"/>
                </a:lnTo>
                <a:lnTo>
                  <a:pt x="7008" y="3735"/>
                </a:lnTo>
                <a:lnTo>
                  <a:pt x="6497" y="3735"/>
                </a:lnTo>
                <a:close/>
                <a:moveTo>
                  <a:pt x="5955" y="3735"/>
                </a:moveTo>
                <a:lnTo>
                  <a:pt x="5955" y="4170"/>
                </a:lnTo>
                <a:lnTo>
                  <a:pt x="6466" y="4170"/>
                </a:lnTo>
                <a:lnTo>
                  <a:pt x="6466" y="3735"/>
                </a:lnTo>
                <a:lnTo>
                  <a:pt x="5955" y="3735"/>
                </a:lnTo>
                <a:close/>
                <a:moveTo>
                  <a:pt x="5414" y="3735"/>
                </a:moveTo>
                <a:lnTo>
                  <a:pt x="5414" y="4170"/>
                </a:lnTo>
                <a:lnTo>
                  <a:pt x="5925" y="4170"/>
                </a:lnTo>
                <a:lnTo>
                  <a:pt x="5925" y="3735"/>
                </a:lnTo>
                <a:lnTo>
                  <a:pt x="5414" y="3735"/>
                </a:lnTo>
                <a:close/>
                <a:moveTo>
                  <a:pt x="4872" y="3735"/>
                </a:moveTo>
                <a:lnTo>
                  <a:pt x="4872" y="4170"/>
                </a:lnTo>
                <a:lnTo>
                  <a:pt x="5383" y="4170"/>
                </a:lnTo>
                <a:lnTo>
                  <a:pt x="5383" y="3735"/>
                </a:lnTo>
                <a:lnTo>
                  <a:pt x="4872" y="3735"/>
                </a:lnTo>
                <a:close/>
                <a:moveTo>
                  <a:pt x="4330" y="3735"/>
                </a:moveTo>
                <a:lnTo>
                  <a:pt x="4330" y="4170"/>
                </a:lnTo>
                <a:lnTo>
                  <a:pt x="4841" y="4170"/>
                </a:lnTo>
                <a:lnTo>
                  <a:pt x="4841" y="3735"/>
                </a:lnTo>
                <a:lnTo>
                  <a:pt x="4330" y="3735"/>
                </a:lnTo>
                <a:close/>
                <a:moveTo>
                  <a:pt x="3789" y="3735"/>
                </a:moveTo>
                <a:lnTo>
                  <a:pt x="3789" y="4170"/>
                </a:lnTo>
                <a:lnTo>
                  <a:pt x="4300" y="4170"/>
                </a:lnTo>
                <a:lnTo>
                  <a:pt x="4300" y="3735"/>
                </a:lnTo>
                <a:lnTo>
                  <a:pt x="3789" y="3735"/>
                </a:lnTo>
                <a:close/>
                <a:moveTo>
                  <a:pt x="3247" y="3735"/>
                </a:moveTo>
                <a:lnTo>
                  <a:pt x="3247" y="4170"/>
                </a:lnTo>
                <a:lnTo>
                  <a:pt x="3758" y="4170"/>
                </a:lnTo>
                <a:lnTo>
                  <a:pt x="3758" y="3735"/>
                </a:lnTo>
                <a:lnTo>
                  <a:pt x="3247" y="3735"/>
                </a:lnTo>
                <a:close/>
                <a:moveTo>
                  <a:pt x="2705" y="3735"/>
                </a:moveTo>
                <a:lnTo>
                  <a:pt x="2705" y="4170"/>
                </a:lnTo>
                <a:lnTo>
                  <a:pt x="3216" y="4170"/>
                </a:lnTo>
                <a:lnTo>
                  <a:pt x="3216" y="3735"/>
                </a:lnTo>
                <a:lnTo>
                  <a:pt x="2705" y="3735"/>
                </a:lnTo>
                <a:close/>
                <a:moveTo>
                  <a:pt x="2164" y="3735"/>
                </a:moveTo>
                <a:lnTo>
                  <a:pt x="2164" y="4170"/>
                </a:lnTo>
                <a:lnTo>
                  <a:pt x="2675" y="4170"/>
                </a:lnTo>
                <a:lnTo>
                  <a:pt x="2675" y="3735"/>
                </a:lnTo>
                <a:lnTo>
                  <a:pt x="2164" y="3735"/>
                </a:lnTo>
                <a:close/>
                <a:moveTo>
                  <a:pt x="1622" y="3735"/>
                </a:moveTo>
                <a:lnTo>
                  <a:pt x="1622" y="4170"/>
                </a:lnTo>
                <a:lnTo>
                  <a:pt x="2133" y="4170"/>
                </a:lnTo>
                <a:lnTo>
                  <a:pt x="2133" y="3735"/>
                </a:lnTo>
                <a:lnTo>
                  <a:pt x="1622" y="3735"/>
                </a:lnTo>
                <a:close/>
                <a:moveTo>
                  <a:pt x="1080" y="3735"/>
                </a:moveTo>
                <a:lnTo>
                  <a:pt x="1080" y="4170"/>
                </a:lnTo>
                <a:lnTo>
                  <a:pt x="1591" y="4170"/>
                </a:lnTo>
                <a:lnTo>
                  <a:pt x="1591" y="3735"/>
                </a:lnTo>
                <a:lnTo>
                  <a:pt x="1080" y="3735"/>
                </a:lnTo>
                <a:close/>
                <a:moveTo>
                  <a:pt x="539" y="3735"/>
                </a:moveTo>
                <a:lnTo>
                  <a:pt x="539" y="4170"/>
                </a:lnTo>
                <a:lnTo>
                  <a:pt x="1049" y="4170"/>
                </a:lnTo>
                <a:lnTo>
                  <a:pt x="1049" y="3735"/>
                </a:lnTo>
                <a:lnTo>
                  <a:pt x="539" y="3735"/>
                </a:lnTo>
                <a:close/>
                <a:moveTo>
                  <a:pt x="31" y="3735"/>
                </a:moveTo>
                <a:lnTo>
                  <a:pt x="31" y="4170"/>
                </a:lnTo>
                <a:lnTo>
                  <a:pt x="508" y="4170"/>
                </a:lnTo>
                <a:lnTo>
                  <a:pt x="508" y="3735"/>
                </a:lnTo>
                <a:lnTo>
                  <a:pt x="31" y="3735"/>
                </a:lnTo>
                <a:close/>
                <a:moveTo>
                  <a:pt x="14622" y="3271"/>
                </a:moveTo>
                <a:lnTo>
                  <a:pt x="14622" y="3706"/>
                </a:lnTo>
                <a:lnTo>
                  <a:pt x="15133" y="3706"/>
                </a:lnTo>
                <a:lnTo>
                  <a:pt x="15133" y="3271"/>
                </a:lnTo>
                <a:lnTo>
                  <a:pt x="14622" y="3271"/>
                </a:lnTo>
                <a:close/>
                <a:moveTo>
                  <a:pt x="14081" y="3271"/>
                </a:moveTo>
                <a:lnTo>
                  <a:pt x="14081" y="3706"/>
                </a:lnTo>
                <a:lnTo>
                  <a:pt x="14592" y="3706"/>
                </a:lnTo>
                <a:lnTo>
                  <a:pt x="14592" y="3271"/>
                </a:lnTo>
                <a:lnTo>
                  <a:pt x="14081" y="3271"/>
                </a:lnTo>
                <a:close/>
                <a:moveTo>
                  <a:pt x="13539" y="3271"/>
                </a:moveTo>
                <a:lnTo>
                  <a:pt x="13539" y="3706"/>
                </a:lnTo>
                <a:lnTo>
                  <a:pt x="14050" y="3706"/>
                </a:lnTo>
                <a:lnTo>
                  <a:pt x="14050" y="3271"/>
                </a:lnTo>
                <a:lnTo>
                  <a:pt x="13539" y="3271"/>
                </a:lnTo>
                <a:close/>
                <a:moveTo>
                  <a:pt x="12997" y="3271"/>
                </a:moveTo>
                <a:lnTo>
                  <a:pt x="12997" y="3706"/>
                </a:lnTo>
                <a:lnTo>
                  <a:pt x="13508" y="3706"/>
                </a:lnTo>
                <a:lnTo>
                  <a:pt x="13508" y="3271"/>
                </a:lnTo>
                <a:lnTo>
                  <a:pt x="12997" y="3271"/>
                </a:lnTo>
                <a:close/>
                <a:moveTo>
                  <a:pt x="12456" y="3271"/>
                </a:moveTo>
                <a:lnTo>
                  <a:pt x="12456" y="3706"/>
                </a:lnTo>
                <a:lnTo>
                  <a:pt x="12967" y="3706"/>
                </a:lnTo>
                <a:lnTo>
                  <a:pt x="12967" y="3271"/>
                </a:lnTo>
                <a:lnTo>
                  <a:pt x="12456" y="3271"/>
                </a:lnTo>
                <a:close/>
                <a:moveTo>
                  <a:pt x="11914" y="3271"/>
                </a:moveTo>
                <a:lnTo>
                  <a:pt x="11914" y="3706"/>
                </a:lnTo>
                <a:lnTo>
                  <a:pt x="12425" y="3706"/>
                </a:lnTo>
                <a:lnTo>
                  <a:pt x="12425" y="3271"/>
                </a:lnTo>
                <a:lnTo>
                  <a:pt x="11914" y="3271"/>
                </a:lnTo>
                <a:close/>
                <a:moveTo>
                  <a:pt x="11372" y="3271"/>
                </a:moveTo>
                <a:lnTo>
                  <a:pt x="11372" y="3706"/>
                </a:lnTo>
                <a:lnTo>
                  <a:pt x="11883" y="3706"/>
                </a:lnTo>
                <a:lnTo>
                  <a:pt x="11883" y="3271"/>
                </a:lnTo>
                <a:lnTo>
                  <a:pt x="11372" y="3271"/>
                </a:lnTo>
                <a:close/>
                <a:moveTo>
                  <a:pt x="10831" y="3271"/>
                </a:moveTo>
                <a:lnTo>
                  <a:pt x="10831" y="3706"/>
                </a:lnTo>
                <a:lnTo>
                  <a:pt x="11341" y="3706"/>
                </a:lnTo>
                <a:lnTo>
                  <a:pt x="11341" y="3271"/>
                </a:lnTo>
                <a:lnTo>
                  <a:pt x="10831" y="3271"/>
                </a:lnTo>
                <a:close/>
                <a:moveTo>
                  <a:pt x="10289" y="3271"/>
                </a:moveTo>
                <a:lnTo>
                  <a:pt x="10289" y="3706"/>
                </a:lnTo>
                <a:lnTo>
                  <a:pt x="10800" y="3706"/>
                </a:lnTo>
                <a:lnTo>
                  <a:pt x="10800" y="3271"/>
                </a:lnTo>
                <a:lnTo>
                  <a:pt x="10289" y="3271"/>
                </a:lnTo>
                <a:close/>
                <a:moveTo>
                  <a:pt x="9747" y="3271"/>
                </a:moveTo>
                <a:lnTo>
                  <a:pt x="9747" y="3706"/>
                </a:lnTo>
                <a:lnTo>
                  <a:pt x="10258" y="3706"/>
                </a:lnTo>
                <a:lnTo>
                  <a:pt x="10258" y="3271"/>
                </a:lnTo>
                <a:lnTo>
                  <a:pt x="9747" y="3271"/>
                </a:lnTo>
                <a:close/>
                <a:moveTo>
                  <a:pt x="9206" y="3271"/>
                </a:moveTo>
                <a:lnTo>
                  <a:pt x="9206" y="3706"/>
                </a:lnTo>
                <a:lnTo>
                  <a:pt x="9716" y="3706"/>
                </a:lnTo>
                <a:lnTo>
                  <a:pt x="9716" y="3271"/>
                </a:lnTo>
                <a:lnTo>
                  <a:pt x="9206" y="3271"/>
                </a:lnTo>
                <a:close/>
                <a:moveTo>
                  <a:pt x="8664" y="3271"/>
                </a:moveTo>
                <a:lnTo>
                  <a:pt x="8664" y="3706"/>
                </a:lnTo>
                <a:lnTo>
                  <a:pt x="9175" y="3706"/>
                </a:lnTo>
                <a:lnTo>
                  <a:pt x="9175" y="3271"/>
                </a:lnTo>
                <a:lnTo>
                  <a:pt x="8664" y="3271"/>
                </a:lnTo>
                <a:close/>
                <a:moveTo>
                  <a:pt x="8122" y="3271"/>
                </a:moveTo>
                <a:lnTo>
                  <a:pt x="8122" y="3706"/>
                </a:lnTo>
                <a:lnTo>
                  <a:pt x="8633" y="3706"/>
                </a:lnTo>
                <a:lnTo>
                  <a:pt x="8633" y="3271"/>
                </a:lnTo>
                <a:lnTo>
                  <a:pt x="8122" y="3271"/>
                </a:lnTo>
                <a:close/>
                <a:moveTo>
                  <a:pt x="7581" y="3271"/>
                </a:moveTo>
                <a:lnTo>
                  <a:pt x="7581" y="3706"/>
                </a:lnTo>
                <a:lnTo>
                  <a:pt x="8091" y="3706"/>
                </a:lnTo>
                <a:lnTo>
                  <a:pt x="8091" y="3271"/>
                </a:lnTo>
                <a:lnTo>
                  <a:pt x="7581" y="3271"/>
                </a:lnTo>
                <a:close/>
                <a:moveTo>
                  <a:pt x="7039" y="3271"/>
                </a:moveTo>
                <a:lnTo>
                  <a:pt x="7039" y="3706"/>
                </a:lnTo>
                <a:lnTo>
                  <a:pt x="7550" y="3706"/>
                </a:lnTo>
                <a:lnTo>
                  <a:pt x="7550" y="3271"/>
                </a:lnTo>
                <a:lnTo>
                  <a:pt x="7039" y="3271"/>
                </a:lnTo>
                <a:close/>
                <a:moveTo>
                  <a:pt x="6497" y="3271"/>
                </a:moveTo>
                <a:lnTo>
                  <a:pt x="6497" y="3706"/>
                </a:lnTo>
                <a:lnTo>
                  <a:pt x="7008" y="3706"/>
                </a:lnTo>
                <a:lnTo>
                  <a:pt x="7008" y="3271"/>
                </a:lnTo>
                <a:lnTo>
                  <a:pt x="6497" y="3271"/>
                </a:lnTo>
                <a:close/>
                <a:moveTo>
                  <a:pt x="5955" y="3271"/>
                </a:moveTo>
                <a:lnTo>
                  <a:pt x="5955" y="3706"/>
                </a:lnTo>
                <a:lnTo>
                  <a:pt x="6466" y="3706"/>
                </a:lnTo>
                <a:lnTo>
                  <a:pt x="6466" y="3271"/>
                </a:lnTo>
                <a:lnTo>
                  <a:pt x="5955" y="3271"/>
                </a:lnTo>
                <a:close/>
                <a:moveTo>
                  <a:pt x="5414" y="3271"/>
                </a:moveTo>
                <a:lnTo>
                  <a:pt x="5414" y="3706"/>
                </a:lnTo>
                <a:lnTo>
                  <a:pt x="5925" y="3706"/>
                </a:lnTo>
                <a:lnTo>
                  <a:pt x="5925" y="3271"/>
                </a:lnTo>
                <a:lnTo>
                  <a:pt x="5414" y="3271"/>
                </a:lnTo>
                <a:close/>
                <a:moveTo>
                  <a:pt x="4872" y="3271"/>
                </a:moveTo>
                <a:lnTo>
                  <a:pt x="4872" y="3706"/>
                </a:lnTo>
                <a:lnTo>
                  <a:pt x="5383" y="3706"/>
                </a:lnTo>
                <a:lnTo>
                  <a:pt x="5383" y="3271"/>
                </a:lnTo>
                <a:lnTo>
                  <a:pt x="4872" y="3271"/>
                </a:lnTo>
                <a:close/>
                <a:moveTo>
                  <a:pt x="4330" y="3271"/>
                </a:moveTo>
                <a:lnTo>
                  <a:pt x="4330" y="3706"/>
                </a:lnTo>
                <a:lnTo>
                  <a:pt x="4841" y="3706"/>
                </a:lnTo>
                <a:lnTo>
                  <a:pt x="4841" y="3271"/>
                </a:lnTo>
                <a:lnTo>
                  <a:pt x="4330" y="3271"/>
                </a:lnTo>
                <a:close/>
                <a:moveTo>
                  <a:pt x="3789" y="3271"/>
                </a:moveTo>
                <a:lnTo>
                  <a:pt x="3789" y="3706"/>
                </a:lnTo>
                <a:lnTo>
                  <a:pt x="4300" y="3706"/>
                </a:lnTo>
                <a:lnTo>
                  <a:pt x="4300" y="3271"/>
                </a:lnTo>
                <a:lnTo>
                  <a:pt x="3789" y="3271"/>
                </a:lnTo>
                <a:close/>
                <a:moveTo>
                  <a:pt x="3247" y="3271"/>
                </a:moveTo>
                <a:lnTo>
                  <a:pt x="3247" y="3706"/>
                </a:lnTo>
                <a:lnTo>
                  <a:pt x="3758" y="3706"/>
                </a:lnTo>
                <a:lnTo>
                  <a:pt x="3758" y="3271"/>
                </a:lnTo>
                <a:lnTo>
                  <a:pt x="3247" y="3271"/>
                </a:lnTo>
                <a:close/>
                <a:moveTo>
                  <a:pt x="2705" y="3271"/>
                </a:moveTo>
                <a:lnTo>
                  <a:pt x="2705" y="3706"/>
                </a:lnTo>
                <a:lnTo>
                  <a:pt x="3216" y="3706"/>
                </a:lnTo>
                <a:lnTo>
                  <a:pt x="3216" y="3271"/>
                </a:lnTo>
                <a:lnTo>
                  <a:pt x="2705" y="3271"/>
                </a:lnTo>
                <a:close/>
                <a:moveTo>
                  <a:pt x="2164" y="3271"/>
                </a:moveTo>
                <a:lnTo>
                  <a:pt x="2164" y="3706"/>
                </a:lnTo>
                <a:lnTo>
                  <a:pt x="2675" y="3706"/>
                </a:lnTo>
                <a:lnTo>
                  <a:pt x="2675" y="3271"/>
                </a:lnTo>
                <a:lnTo>
                  <a:pt x="2164" y="3271"/>
                </a:lnTo>
                <a:close/>
                <a:moveTo>
                  <a:pt x="1622" y="3271"/>
                </a:moveTo>
                <a:lnTo>
                  <a:pt x="1622" y="3706"/>
                </a:lnTo>
                <a:lnTo>
                  <a:pt x="2133" y="3706"/>
                </a:lnTo>
                <a:lnTo>
                  <a:pt x="2133" y="3271"/>
                </a:lnTo>
                <a:lnTo>
                  <a:pt x="1622" y="3271"/>
                </a:lnTo>
                <a:close/>
                <a:moveTo>
                  <a:pt x="1080" y="3271"/>
                </a:moveTo>
                <a:lnTo>
                  <a:pt x="1080" y="3706"/>
                </a:lnTo>
                <a:lnTo>
                  <a:pt x="1591" y="3706"/>
                </a:lnTo>
                <a:lnTo>
                  <a:pt x="1591" y="3271"/>
                </a:lnTo>
                <a:lnTo>
                  <a:pt x="1080" y="3271"/>
                </a:lnTo>
                <a:close/>
                <a:moveTo>
                  <a:pt x="539" y="3271"/>
                </a:moveTo>
                <a:lnTo>
                  <a:pt x="539" y="3706"/>
                </a:lnTo>
                <a:lnTo>
                  <a:pt x="1049" y="3706"/>
                </a:lnTo>
                <a:lnTo>
                  <a:pt x="1049" y="3271"/>
                </a:lnTo>
                <a:lnTo>
                  <a:pt x="539" y="3271"/>
                </a:lnTo>
                <a:close/>
                <a:moveTo>
                  <a:pt x="31" y="3271"/>
                </a:moveTo>
                <a:lnTo>
                  <a:pt x="31" y="3706"/>
                </a:lnTo>
                <a:lnTo>
                  <a:pt x="508" y="3706"/>
                </a:lnTo>
                <a:lnTo>
                  <a:pt x="508" y="3271"/>
                </a:lnTo>
                <a:lnTo>
                  <a:pt x="31" y="3271"/>
                </a:lnTo>
                <a:close/>
                <a:moveTo>
                  <a:pt x="14622" y="2807"/>
                </a:moveTo>
                <a:lnTo>
                  <a:pt x="14622" y="3243"/>
                </a:lnTo>
                <a:lnTo>
                  <a:pt x="15133" y="3243"/>
                </a:lnTo>
                <a:lnTo>
                  <a:pt x="15133" y="2807"/>
                </a:lnTo>
                <a:lnTo>
                  <a:pt x="14622" y="2807"/>
                </a:lnTo>
                <a:close/>
                <a:moveTo>
                  <a:pt x="14081" y="2807"/>
                </a:moveTo>
                <a:lnTo>
                  <a:pt x="14081" y="3243"/>
                </a:lnTo>
                <a:lnTo>
                  <a:pt x="14592" y="3243"/>
                </a:lnTo>
                <a:lnTo>
                  <a:pt x="14592" y="2807"/>
                </a:lnTo>
                <a:lnTo>
                  <a:pt x="14081" y="2807"/>
                </a:lnTo>
                <a:close/>
                <a:moveTo>
                  <a:pt x="13539" y="2807"/>
                </a:moveTo>
                <a:lnTo>
                  <a:pt x="13539" y="3243"/>
                </a:lnTo>
                <a:lnTo>
                  <a:pt x="14050" y="3243"/>
                </a:lnTo>
                <a:lnTo>
                  <a:pt x="14050" y="2807"/>
                </a:lnTo>
                <a:lnTo>
                  <a:pt x="13539" y="2807"/>
                </a:lnTo>
                <a:close/>
                <a:moveTo>
                  <a:pt x="12997" y="2807"/>
                </a:moveTo>
                <a:lnTo>
                  <a:pt x="12997" y="3243"/>
                </a:lnTo>
                <a:lnTo>
                  <a:pt x="13508" y="3243"/>
                </a:lnTo>
                <a:lnTo>
                  <a:pt x="13508" y="2807"/>
                </a:lnTo>
                <a:lnTo>
                  <a:pt x="12997" y="2807"/>
                </a:lnTo>
                <a:close/>
                <a:moveTo>
                  <a:pt x="12456" y="2807"/>
                </a:moveTo>
                <a:lnTo>
                  <a:pt x="12456" y="3243"/>
                </a:lnTo>
                <a:lnTo>
                  <a:pt x="12967" y="3243"/>
                </a:lnTo>
                <a:lnTo>
                  <a:pt x="12967" y="2807"/>
                </a:lnTo>
                <a:lnTo>
                  <a:pt x="12456" y="2807"/>
                </a:lnTo>
                <a:close/>
                <a:moveTo>
                  <a:pt x="11914" y="2807"/>
                </a:moveTo>
                <a:lnTo>
                  <a:pt x="11914" y="3243"/>
                </a:lnTo>
                <a:lnTo>
                  <a:pt x="12425" y="3243"/>
                </a:lnTo>
                <a:lnTo>
                  <a:pt x="12425" y="2807"/>
                </a:lnTo>
                <a:lnTo>
                  <a:pt x="11914" y="2807"/>
                </a:lnTo>
                <a:close/>
                <a:moveTo>
                  <a:pt x="11372" y="2807"/>
                </a:moveTo>
                <a:lnTo>
                  <a:pt x="11372" y="3243"/>
                </a:lnTo>
                <a:lnTo>
                  <a:pt x="11883" y="3243"/>
                </a:lnTo>
                <a:lnTo>
                  <a:pt x="11883" y="2807"/>
                </a:lnTo>
                <a:lnTo>
                  <a:pt x="11372" y="2807"/>
                </a:lnTo>
                <a:close/>
                <a:moveTo>
                  <a:pt x="10831" y="2807"/>
                </a:moveTo>
                <a:lnTo>
                  <a:pt x="10831" y="3243"/>
                </a:lnTo>
                <a:lnTo>
                  <a:pt x="11341" y="3243"/>
                </a:lnTo>
                <a:lnTo>
                  <a:pt x="11341" y="2807"/>
                </a:lnTo>
                <a:lnTo>
                  <a:pt x="10831" y="2807"/>
                </a:lnTo>
                <a:close/>
                <a:moveTo>
                  <a:pt x="10289" y="2807"/>
                </a:moveTo>
                <a:lnTo>
                  <a:pt x="10289" y="3243"/>
                </a:lnTo>
                <a:lnTo>
                  <a:pt x="10800" y="3243"/>
                </a:lnTo>
                <a:lnTo>
                  <a:pt x="10800" y="2807"/>
                </a:lnTo>
                <a:lnTo>
                  <a:pt x="10289" y="2807"/>
                </a:lnTo>
                <a:close/>
                <a:moveTo>
                  <a:pt x="9747" y="2807"/>
                </a:moveTo>
                <a:lnTo>
                  <a:pt x="9747" y="3243"/>
                </a:lnTo>
                <a:lnTo>
                  <a:pt x="10258" y="3243"/>
                </a:lnTo>
                <a:lnTo>
                  <a:pt x="10258" y="2807"/>
                </a:lnTo>
                <a:lnTo>
                  <a:pt x="9747" y="2807"/>
                </a:lnTo>
                <a:close/>
                <a:moveTo>
                  <a:pt x="9206" y="2807"/>
                </a:moveTo>
                <a:lnTo>
                  <a:pt x="9206" y="3243"/>
                </a:lnTo>
                <a:lnTo>
                  <a:pt x="9716" y="3243"/>
                </a:lnTo>
                <a:lnTo>
                  <a:pt x="9716" y="2807"/>
                </a:lnTo>
                <a:lnTo>
                  <a:pt x="9206" y="2807"/>
                </a:lnTo>
                <a:close/>
                <a:moveTo>
                  <a:pt x="8664" y="2807"/>
                </a:moveTo>
                <a:lnTo>
                  <a:pt x="8664" y="3243"/>
                </a:lnTo>
                <a:lnTo>
                  <a:pt x="9175" y="3243"/>
                </a:lnTo>
                <a:lnTo>
                  <a:pt x="9175" y="2807"/>
                </a:lnTo>
                <a:lnTo>
                  <a:pt x="8664" y="2807"/>
                </a:lnTo>
                <a:close/>
                <a:moveTo>
                  <a:pt x="8122" y="2807"/>
                </a:moveTo>
                <a:lnTo>
                  <a:pt x="8122" y="3243"/>
                </a:lnTo>
                <a:lnTo>
                  <a:pt x="8633" y="3243"/>
                </a:lnTo>
                <a:lnTo>
                  <a:pt x="8633" y="2807"/>
                </a:lnTo>
                <a:lnTo>
                  <a:pt x="8122" y="2807"/>
                </a:lnTo>
                <a:close/>
                <a:moveTo>
                  <a:pt x="7581" y="2807"/>
                </a:moveTo>
                <a:lnTo>
                  <a:pt x="7581" y="3243"/>
                </a:lnTo>
                <a:lnTo>
                  <a:pt x="8091" y="3243"/>
                </a:lnTo>
                <a:lnTo>
                  <a:pt x="8091" y="2807"/>
                </a:lnTo>
                <a:lnTo>
                  <a:pt x="7581" y="2807"/>
                </a:lnTo>
                <a:close/>
                <a:moveTo>
                  <a:pt x="7039" y="2807"/>
                </a:moveTo>
                <a:lnTo>
                  <a:pt x="7039" y="3243"/>
                </a:lnTo>
                <a:lnTo>
                  <a:pt x="7550" y="3243"/>
                </a:lnTo>
                <a:lnTo>
                  <a:pt x="7550" y="2807"/>
                </a:lnTo>
                <a:lnTo>
                  <a:pt x="7039" y="2807"/>
                </a:lnTo>
                <a:close/>
                <a:moveTo>
                  <a:pt x="6497" y="2807"/>
                </a:moveTo>
                <a:lnTo>
                  <a:pt x="6497" y="3243"/>
                </a:lnTo>
                <a:lnTo>
                  <a:pt x="7008" y="3243"/>
                </a:lnTo>
                <a:lnTo>
                  <a:pt x="7008" y="2807"/>
                </a:lnTo>
                <a:lnTo>
                  <a:pt x="6497" y="2807"/>
                </a:lnTo>
                <a:close/>
                <a:moveTo>
                  <a:pt x="5955" y="2807"/>
                </a:moveTo>
                <a:lnTo>
                  <a:pt x="5955" y="3243"/>
                </a:lnTo>
                <a:lnTo>
                  <a:pt x="6466" y="3243"/>
                </a:lnTo>
                <a:lnTo>
                  <a:pt x="6466" y="2807"/>
                </a:lnTo>
                <a:lnTo>
                  <a:pt x="5955" y="2807"/>
                </a:lnTo>
                <a:close/>
                <a:moveTo>
                  <a:pt x="5414" y="2807"/>
                </a:moveTo>
                <a:lnTo>
                  <a:pt x="5414" y="3243"/>
                </a:lnTo>
                <a:lnTo>
                  <a:pt x="5925" y="3243"/>
                </a:lnTo>
                <a:lnTo>
                  <a:pt x="5925" y="2807"/>
                </a:lnTo>
                <a:lnTo>
                  <a:pt x="5414" y="2807"/>
                </a:lnTo>
                <a:close/>
                <a:moveTo>
                  <a:pt x="4872" y="2807"/>
                </a:moveTo>
                <a:lnTo>
                  <a:pt x="4872" y="3243"/>
                </a:lnTo>
                <a:lnTo>
                  <a:pt x="5383" y="3243"/>
                </a:lnTo>
                <a:lnTo>
                  <a:pt x="5383" y="2807"/>
                </a:lnTo>
                <a:lnTo>
                  <a:pt x="4872" y="2807"/>
                </a:lnTo>
                <a:close/>
                <a:moveTo>
                  <a:pt x="4330" y="2807"/>
                </a:moveTo>
                <a:lnTo>
                  <a:pt x="4330" y="3243"/>
                </a:lnTo>
                <a:lnTo>
                  <a:pt x="4841" y="3243"/>
                </a:lnTo>
                <a:lnTo>
                  <a:pt x="4841" y="2807"/>
                </a:lnTo>
                <a:lnTo>
                  <a:pt x="4330" y="2807"/>
                </a:lnTo>
                <a:close/>
                <a:moveTo>
                  <a:pt x="3789" y="2807"/>
                </a:moveTo>
                <a:lnTo>
                  <a:pt x="3789" y="3243"/>
                </a:lnTo>
                <a:lnTo>
                  <a:pt x="4300" y="3243"/>
                </a:lnTo>
                <a:lnTo>
                  <a:pt x="4300" y="2807"/>
                </a:lnTo>
                <a:lnTo>
                  <a:pt x="3789" y="2807"/>
                </a:lnTo>
                <a:close/>
                <a:moveTo>
                  <a:pt x="3247" y="2807"/>
                </a:moveTo>
                <a:lnTo>
                  <a:pt x="3247" y="3243"/>
                </a:lnTo>
                <a:lnTo>
                  <a:pt x="3758" y="3243"/>
                </a:lnTo>
                <a:lnTo>
                  <a:pt x="3758" y="2807"/>
                </a:lnTo>
                <a:lnTo>
                  <a:pt x="3247" y="2807"/>
                </a:lnTo>
                <a:close/>
                <a:moveTo>
                  <a:pt x="2705" y="2807"/>
                </a:moveTo>
                <a:lnTo>
                  <a:pt x="2705" y="3243"/>
                </a:lnTo>
                <a:lnTo>
                  <a:pt x="3216" y="3243"/>
                </a:lnTo>
                <a:lnTo>
                  <a:pt x="3216" y="2807"/>
                </a:lnTo>
                <a:lnTo>
                  <a:pt x="2705" y="2807"/>
                </a:lnTo>
                <a:close/>
                <a:moveTo>
                  <a:pt x="2164" y="2807"/>
                </a:moveTo>
                <a:lnTo>
                  <a:pt x="2164" y="3243"/>
                </a:lnTo>
                <a:lnTo>
                  <a:pt x="2675" y="3243"/>
                </a:lnTo>
                <a:lnTo>
                  <a:pt x="2675" y="2807"/>
                </a:lnTo>
                <a:lnTo>
                  <a:pt x="2164" y="2807"/>
                </a:lnTo>
                <a:close/>
                <a:moveTo>
                  <a:pt x="1622" y="2807"/>
                </a:moveTo>
                <a:lnTo>
                  <a:pt x="1622" y="3243"/>
                </a:lnTo>
                <a:lnTo>
                  <a:pt x="2133" y="3243"/>
                </a:lnTo>
                <a:lnTo>
                  <a:pt x="2133" y="2807"/>
                </a:lnTo>
                <a:lnTo>
                  <a:pt x="1622" y="2807"/>
                </a:lnTo>
                <a:close/>
                <a:moveTo>
                  <a:pt x="1080" y="2807"/>
                </a:moveTo>
                <a:lnTo>
                  <a:pt x="1080" y="3243"/>
                </a:lnTo>
                <a:lnTo>
                  <a:pt x="1591" y="3243"/>
                </a:lnTo>
                <a:lnTo>
                  <a:pt x="1591" y="2807"/>
                </a:lnTo>
                <a:lnTo>
                  <a:pt x="1080" y="2807"/>
                </a:lnTo>
                <a:close/>
                <a:moveTo>
                  <a:pt x="539" y="2807"/>
                </a:moveTo>
                <a:lnTo>
                  <a:pt x="539" y="3243"/>
                </a:lnTo>
                <a:lnTo>
                  <a:pt x="1049" y="3243"/>
                </a:lnTo>
                <a:lnTo>
                  <a:pt x="1049" y="2807"/>
                </a:lnTo>
                <a:lnTo>
                  <a:pt x="539" y="2807"/>
                </a:lnTo>
                <a:close/>
                <a:moveTo>
                  <a:pt x="31" y="2807"/>
                </a:moveTo>
                <a:lnTo>
                  <a:pt x="31" y="3243"/>
                </a:lnTo>
                <a:lnTo>
                  <a:pt x="508" y="3243"/>
                </a:lnTo>
                <a:lnTo>
                  <a:pt x="508" y="2807"/>
                </a:lnTo>
                <a:lnTo>
                  <a:pt x="31" y="2807"/>
                </a:lnTo>
                <a:close/>
                <a:moveTo>
                  <a:pt x="14622" y="2343"/>
                </a:moveTo>
                <a:lnTo>
                  <a:pt x="14622" y="2779"/>
                </a:lnTo>
                <a:lnTo>
                  <a:pt x="15133" y="2779"/>
                </a:lnTo>
                <a:lnTo>
                  <a:pt x="15133" y="2343"/>
                </a:lnTo>
                <a:lnTo>
                  <a:pt x="14622" y="2343"/>
                </a:lnTo>
                <a:close/>
                <a:moveTo>
                  <a:pt x="14081" y="2343"/>
                </a:moveTo>
                <a:lnTo>
                  <a:pt x="14081" y="2779"/>
                </a:lnTo>
                <a:lnTo>
                  <a:pt x="14592" y="2779"/>
                </a:lnTo>
                <a:lnTo>
                  <a:pt x="14592" y="2343"/>
                </a:lnTo>
                <a:lnTo>
                  <a:pt x="14081" y="2343"/>
                </a:lnTo>
                <a:close/>
                <a:moveTo>
                  <a:pt x="13539" y="2343"/>
                </a:moveTo>
                <a:lnTo>
                  <a:pt x="13539" y="2779"/>
                </a:lnTo>
                <a:lnTo>
                  <a:pt x="14050" y="2779"/>
                </a:lnTo>
                <a:lnTo>
                  <a:pt x="14050" y="2343"/>
                </a:lnTo>
                <a:lnTo>
                  <a:pt x="13539" y="2343"/>
                </a:lnTo>
                <a:close/>
                <a:moveTo>
                  <a:pt x="12997" y="2343"/>
                </a:moveTo>
                <a:lnTo>
                  <a:pt x="12997" y="2779"/>
                </a:lnTo>
                <a:lnTo>
                  <a:pt x="13508" y="2779"/>
                </a:lnTo>
                <a:lnTo>
                  <a:pt x="13508" y="2343"/>
                </a:lnTo>
                <a:lnTo>
                  <a:pt x="12997" y="2343"/>
                </a:lnTo>
                <a:close/>
                <a:moveTo>
                  <a:pt x="12456" y="2343"/>
                </a:moveTo>
                <a:lnTo>
                  <a:pt x="12456" y="2779"/>
                </a:lnTo>
                <a:lnTo>
                  <a:pt x="12967" y="2779"/>
                </a:lnTo>
                <a:lnTo>
                  <a:pt x="12967" y="2343"/>
                </a:lnTo>
                <a:lnTo>
                  <a:pt x="12456" y="2343"/>
                </a:lnTo>
                <a:close/>
                <a:moveTo>
                  <a:pt x="11914" y="2343"/>
                </a:moveTo>
                <a:lnTo>
                  <a:pt x="11914" y="2779"/>
                </a:lnTo>
                <a:lnTo>
                  <a:pt x="12425" y="2779"/>
                </a:lnTo>
                <a:lnTo>
                  <a:pt x="12425" y="2343"/>
                </a:lnTo>
                <a:lnTo>
                  <a:pt x="11914" y="2343"/>
                </a:lnTo>
                <a:close/>
                <a:moveTo>
                  <a:pt x="11372" y="2343"/>
                </a:moveTo>
                <a:lnTo>
                  <a:pt x="11372" y="2779"/>
                </a:lnTo>
                <a:lnTo>
                  <a:pt x="11883" y="2779"/>
                </a:lnTo>
                <a:lnTo>
                  <a:pt x="11883" y="2343"/>
                </a:lnTo>
                <a:lnTo>
                  <a:pt x="11372" y="2343"/>
                </a:lnTo>
                <a:close/>
                <a:moveTo>
                  <a:pt x="10831" y="2343"/>
                </a:moveTo>
                <a:lnTo>
                  <a:pt x="10831" y="2779"/>
                </a:lnTo>
                <a:lnTo>
                  <a:pt x="11341" y="2779"/>
                </a:lnTo>
                <a:lnTo>
                  <a:pt x="11341" y="2343"/>
                </a:lnTo>
                <a:lnTo>
                  <a:pt x="10831" y="2343"/>
                </a:lnTo>
                <a:close/>
                <a:moveTo>
                  <a:pt x="10289" y="2343"/>
                </a:moveTo>
                <a:lnTo>
                  <a:pt x="10289" y="2779"/>
                </a:lnTo>
                <a:lnTo>
                  <a:pt x="10800" y="2779"/>
                </a:lnTo>
                <a:lnTo>
                  <a:pt x="10800" y="2343"/>
                </a:lnTo>
                <a:lnTo>
                  <a:pt x="10289" y="2343"/>
                </a:lnTo>
                <a:close/>
                <a:moveTo>
                  <a:pt x="9747" y="2343"/>
                </a:moveTo>
                <a:lnTo>
                  <a:pt x="9747" y="2779"/>
                </a:lnTo>
                <a:lnTo>
                  <a:pt x="10258" y="2779"/>
                </a:lnTo>
                <a:lnTo>
                  <a:pt x="10258" y="2343"/>
                </a:lnTo>
                <a:lnTo>
                  <a:pt x="9747" y="2343"/>
                </a:lnTo>
                <a:close/>
                <a:moveTo>
                  <a:pt x="9206" y="2343"/>
                </a:moveTo>
                <a:lnTo>
                  <a:pt x="9206" y="2779"/>
                </a:lnTo>
                <a:lnTo>
                  <a:pt x="9716" y="2779"/>
                </a:lnTo>
                <a:lnTo>
                  <a:pt x="9716" y="2343"/>
                </a:lnTo>
                <a:lnTo>
                  <a:pt x="9206" y="2343"/>
                </a:lnTo>
                <a:close/>
                <a:moveTo>
                  <a:pt x="8664" y="2343"/>
                </a:moveTo>
                <a:lnTo>
                  <a:pt x="8664" y="2779"/>
                </a:lnTo>
                <a:lnTo>
                  <a:pt x="9175" y="2779"/>
                </a:lnTo>
                <a:lnTo>
                  <a:pt x="9175" y="2343"/>
                </a:lnTo>
                <a:lnTo>
                  <a:pt x="8664" y="2343"/>
                </a:lnTo>
                <a:close/>
                <a:moveTo>
                  <a:pt x="8122" y="2343"/>
                </a:moveTo>
                <a:lnTo>
                  <a:pt x="8122" y="2779"/>
                </a:lnTo>
                <a:lnTo>
                  <a:pt x="8633" y="2779"/>
                </a:lnTo>
                <a:lnTo>
                  <a:pt x="8633" y="2343"/>
                </a:lnTo>
                <a:lnTo>
                  <a:pt x="8122" y="2343"/>
                </a:lnTo>
                <a:close/>
                <a:moveTo>
                  <a:pt x="7581" y="2343"/>
                </a:moveTo>
                <a:lnTo>
                  <a:pt x="7581" y="2779"/>
                </a:lnTo>
                <a:lnTo>
                  <a:pt x="8091" y="2779"/>
                </a:lnTo>
                <a:lnTo>
                  <a:pt x="8091" y="2343"/>
                </a:lnTo>
                <a:lnTo>
                  <a:pt x="7581" y="2343"/>
                </a:lnTo>
                <a:close/>
                <a:moveTo>
                  <a:pt x="7039" y="2343"/>
                </a:moveTo>
                <a:lnTo>
                  <a:pt x="7039" y="2779"/>
                </a:lnTo>
                <a:lnTo>
                  <a:pt x="7550" y="2779"/>
                </a:lnTo>
                <a:lnTo>
                  <a:pt x="7550" y="2343"/>
                </a:lnTo>
                <a:lnTo>
                  <a:pt x="7039" y="2343"/>
                </a:lnTo>
                <a:close/>
                <a:moveTo>
                  <a:pt x="6497" y="2343"/>
                </a:moveTo>
                <a:lnTo>
                  <a:pt x="6497" y="2779"/>
                </a:lnTo>
                <a:lnTo>
                  <a:pt x="7008" y="2779"/>
                </a:lnTo>
                <a:lnTo>
                  <a:pt x="7008" y="2343"/>
                </a:lnTo>
                <a:lnTo>
                  <a:pt x="6497" y="2343"/>
                </a:lnTo>
                <a:close/>
                <a:moveTo>
                  <a:pt x="5955" y="2343"/>
                </a:moveTo>
                <a:lnTo>
                  <a:pt x="5955" y="2779"/>
                </a:lnTo>
                <a:lnTo>
                  <a:pt x="6466" y="2779"/>
                </a:lnTo>
                <a:lnTo>
                  <a:pt x="6466" y="2343"/>
                </a:lnTo>
                <a:lnTo>
                  <a:pt x="5955" y="2343"/>
                </a:lnTo>
                <a:close/>
                <a:moveTo>
                  <a:pt x="5414" y="2343"/>
                </a:moveTo>
                <a:lnTo>
                  <a:pt x="5414" y="2779"/>
                </a:lnTo>
                <a:lnTo>
                  <a:pt x="5925" y="2779"/>
                </a:lnTo>
                <a:lnTo>
                  <a:pt x="5925" y="2343"/>
                </a:lnTo>
                <a:lnTo>
                  <a:pt x="5414" y="2343"/>
                </a:lnTo>
                <a:close/>
                <a:moveTo>
                  <a:pt x="4872" y="2343"/>
                </a:moveTo>
                <a:lnTo>
                  <a:pt x="4872" y="2779"/>
                </a:lnTo>
                <a:lnTo>
                  <a:pt x="5383" y="2779"/>
                </a:lnTo>
                <a:lnTo>
                  <a:pt x="5383" y="2343"/>
                </a:lnTo>
                <a:lnTo>
                  <a:pt x="4872" y="2343"/>
                </a:lnTo>
                <a:close/>
                <a:moveTo>
                  <a:pt x="4330" y="2343"/>
                </a:moveTo>
                <a:lnTo>
                  <a:pt x="4330" y="2779"/>
                </a:lnTo>
                <a:lnTo>
                  <a:pt x="4841" y="2779"/>
                </a:lnTo>
                <a:lnTo>
                  <a:pt x="4841" y="2343"/>
                </a:lnTo>
                <a:lnTo>
                  <a:pt x="4330" y="2343"/>
                </a:lnTo>
                <a:close/>
                <a:moveTo>
                  <a:pt x="3789" y="2343"/>
                </a:moveTo>
                <a:lnTo>
                  <a:pt x="3789" y="2779"/>
                </a:lnTo>
                <a:lnTo>
                  <a:pt x="4300" y="2779"/>
                </a:lnTo>
                <a:lnTo>
                  <a:pt x="4300" y="2343"/>
                </a:lnTo>
                <a:lnTo>
                  <a:pt x="3789" y="2343"/>
                </a:lnTo>
                <a:close/>
                <a:moveTo>
                  <a:pt x="3247" y="2343"/>
                </a:moveTo>
                <a:lnTo>
                  <a:pt x="3247" y="2779"/>
                </a:lnTo>
                <a:lnTo>
                  <a:pt x="3758" y="2779"/>
                </a:lnTo>
                <a:lnTo>
                  <a:pt x="3758" y="2343"/>
                </a:lnTo>
                <a:lnTo>
                  <a:pt x="3247" y="2343"/>
                </a:lnTo>
                <a:close/>
                <a:moveTo>
                  <a:pt x="2705" y="2343"/>
                </a:moveTo>
                <a:lnTo>
                  <a:pt x="2705" y="2779"/>
                </a:lnTo>
                <a:lnTo>
                  <a:pt x="3216" y="2779"/>
                </a:lnTo>
                <a:lnTo>
                  <a:pt x="3216" y="2343"/>
                </a:lnTo>
                <a:lnTo>
                  <a:pt x="2705" y="2343"/>
                </a:lnTo>
                <a:close/>
                <a:moveTo>
                  <a:pt x="2164" y="2343"/>
                </a:moveTo>
                <a:lnTo>
                  <a:pt x="2164" y="2779"/>
                </a:lnTo>
                <a:lnTo>
                  <a:pt x="2675" y="2779"/>
                </a:lnTo>
                <a:lnTo>
                  <a:pt x="2675" y="2343"/>
                </a:lnTo>
                <a:lnTo>
                  <a:pt x="2164" y="2343"/>
                </a:lnTo>
                <a:close/>
                <a:moveTo>
                  <a:pt x="1622" y="2343"/>
                </a:moveTo>
                <a:lnTo>
                  <a:pt x="1622" y="2779"/>
                </a:lnTo>
                <a:lnTo>
                  <a:pt x="2133" y="2779"/>
                </a:lnTo>
                <a:lnTo>
                  <a:pt x="2133" y="2343"/>
                </a:lnTo>
                <a:lnTo>
                  <a:pt x="1622" y="2343"/>
                </a:lnTo>
                <a:close/>
                <a:moveTo>
                  <a:pt x="1080" y="2343"/>
                </a:moveTo>
                <a:lnTo>
                  <a:pt x="1080" y="2779"/>
                </a:lnTo>
                <a:lnTo>
                  <a:pt x="1591" y="2779"/>
                </a:lnTo>
                <a:lnTo>
                  <a:pt x="1591" y="2343"/>
                </a:lnTo>
                <a:lnTo>
                  <a:pt x="1080" y="2343"/>
                </a:lnTo>
                <a:close/>
                <a:moveTo>
                  <a:pt x="539" y="2343"/>
                </a:moveTo>
                <a:lnTo>
                  <a:pt x="539" y="2779"/>
                </a:lnTo>
                <a:lnTo>
                  <a:pt x="1049" y="2779"/>
                </a:lnTo>
                <a:lnTo>
                  <a:pt x="1049" y="2343"/>
                </a:lnTo>
                <a:lnTo>
                  <a:pt x="539" y="2343"/>
                </a:lnTo>
                <a:close/>
                <a:moveTo>
                  <a:pt x="31" y="2343"/>
                </a:moveTo>
                <a:lnTo>
                  <a:pt x="31" y="2779"/>
                </a:lnTo>
                <a:lnTo>
                  <a:pt x="508" y="2779"/>
                </a:lnTo>
                <a:lnTo>
                  <a:pt x="508" y="2343"/>
                </a:lnTo>
                <a:lnTo>
                  <a:pt x="31" y="2343"/>
                </a:lnTo>
                <a:close/>
                <a:moveTo>
                  <a:pt x="14622" y="1879"/>
                </a:moveTo>
                <a:lnTo>
                  <a:pt x="14622" y="2315"/>
                </a:lnTo>
                <a:lnTo>
                  <a:pt x="15133" y="2315"/>
                </a:lnTo>
                <a:lnTo>
                  <a:pt x="15133" y="1879"/>
                </a:lnTo>
                <a:lnTo>
                  <a:pt x="14622" y="1879"/>
                </a:lnTo>
                <a:close/>
                <a:moveTo>
                  <a:pt x="14081" y="1879"/>
                </a:moveTo>
                <a:lnTo>
                  <a:pt x="14081" y="2315"/>
                </a:lnTo>
                <a:lnTo>
                  <a:pt x="14592" y="2315"/>
                </a:lnTo>
                <a:lnTo>
                  <a:pt x="14592" y="1879"/>
                </a:lnTo>
                <a:lnTo>
                  <a:pt x="14081" y="1879"/>
                </a:lnTo>
                <a:close/>
                <a:moveTo>
                  <a:pt x="13539" y="1879"/>
                </a:moveTo>
                <a:lnTo>
                  <a:pt x="13539" y="2315"/>
                </a:lnTo>
                <a:lnTo>
                  <a:pt x="14050" y="2315"/>
                </a:lnTo>
                <a:lnTo>
                  <a:pt x="14050" y="1879"/>
                </a:lnTo>
                <a:lnTo>
                  <a:pt x="13539" y="1879"/>
                </a:lnTo>
                <a:close/>
                <a:moveTo>
                  <a:pt x="12997" y="1879"/>
                </a:moveTo>
                <a:lnTo>
                  <a:pt x="12997" y="2315"/>
                </a:lnTo>
                <a:lnTo>
                  <a:pt x="13508" y="2315"/>
                </a:lnTo>
                <a:lnTo>
                  <a:pt x="13508" y="1879"/>
                </a:lnTo>
                <a:lnTo>
                  <a:pt x="12997" y="1879"/>
                </a:lnTo>
                <a:close/>
                <a:moveTo>
                  <a:pt x="12456" y="1879"/>
                </a:moveTo>
                <a:lnTo>
                  <a:pt x="12456" y="2315"/>
                </a:lnTo>
                <a:lnTo>
                  <a:pt x="12967" y="2315"/>
                </a:lnTo>
                <a:lnTo>
                  <a:pt x="12967" y="1879"/>
                </a:lnTo>
                <a:lnTo>
                  <a:pt x="12456" y="1879"/>
                </a:lnTo>
                <a:close/>
                <a:moveTo>
                  <a:pt x="11914" y="1879"/>
                </a:moveTo>
                <a:lnTo>
                  <a:pt x="11914" y="2315"/>
                </a:lnTo>
                <a:lnTo>
                  <a:pt x="12425" y="2315"/>
                </a:lnTo>
                <a:lnTo>
                  <a:pt x="12425" y="1879"/>
                </a:lnTo>
                <a:lnTo>
                  <a:pt x="11914" y="1879"/>
                </a:lnTo>
                <a:close/>
                <a:moveTo>
                  <a:pt x="11372" y="1879"/>
                </a:moveTo>
                <a:lnTo>
                  <a:pt x="11372" y="2315"/>
                </a:lnTo>
                <a:lnTo>
                  <a:pt x="11883" y="2315"/>
                </a:lnTo>
                <a:lnTo>
                  <a:pt x="11883" y="1879"/>
                </a:lnTo>
                <a:lnTo>
                  <a:pt x="11372" y="1879"/>
                </a:lnTo>
                <a:close/>
                <a:moveTo>
                  <a:pt x="10831" y="1879"/>
                </a:moveTo>
                <a:lnTo>
                  <a:pt x="10831" y="2315"/>
                </a:lnTo>
                <a:lnTo>
                  <a:pt x="11341" y="2315"/>
                </a:lnTo>
                <a:lnTo>
                  <a:pt x="11341" y="1879"/>
                </a:lnTo>
                <a:lnTo>
                  <a:pt x="10831" y="1879"/>
                </a:lnTo>
                <a:close/>
                <a:moveTo>
                  <a:pt x="10289" y="1879"/>
                </a:moveTo>
                <a:lnTo>
                  <a:pt x="10289" y="2315"/>
                </a:lnTo>
                <a:lnTo>
                  <a:pt x="10800" y="2315"/>
                </a:lnTo>
                <a:lnTo>
                  <a:pt x="10800" y="1879"/>
                </a:lnTo>
                <a:lnTo>
                  <a:pt x="10289" y="1879"/>
                </a:lnTo>
                <a:close/>
                <a:moveTo>
                  <a:pt x="9747" y="1879"/>
                </a:moveTo>
                <a:lnTo>
                  <a:pt x="9747" y="2315"/>
                </a:lnTo>
                <a:lnTo>
                  <a:pt x="10258" y="2315"/>
                </a:lnTo>
                <a:lnTo>
                  <a:pt x="10258" y="1879"/>
                </a:lnTo>
                <a:lnTo>
                  <a:pt x="9747" y="1879"/>
                </a:lnTo>
                <a:close/>
                <a:moveTo>
                  <a:pt x="9206" y="1879"/>
                </a:moveTo>
                <a:lnTo>
                  <a:pt x="9206" y="2315"/>
                </a:lnTo>
                <a:lnTo>
                  <a:pt x="9716" y="2315"/>
                </a:lnTo>
                <a:lnTo>
                  <a:pt x="9716" y="1879"/>
                </a:lnTo>
                <a:lnTo>
                  <a:pt x="9206" y="1879"/>
                </a:lnTo>
                <a:close/>
                <a:moveTo>
                  <a:pt x="8664" y="1879"/>
                </a:moveTo>
                <a:lnTo>
                  <a:pt x="8664" y="2315"/>
                </a:lnTo>
                <a:lnTo>
                  <a:pt x="9175" y="2315"/>
                </a:lnTo>
                <a:lnTo>
                  <a:pt x="9175" y="1879"/>
                </a:lnTo>
                <a:lnTo>
                  <a:pt x="8664" y="1879"/>
                </a:lnTo>
                <a:close/>
                <a:moveTo>
                  <a:pt x="8122" y="1879"/>
                </a:moveTo>
                <a:lnTo>
                  <a:pt x="8122" y="2315"/>
                </a:lnTo>
                <a:lnTo>
                  <a:pt x="8633" y="2315"/>
                </a:lnTo>
                <a:lnTo>
                  <a:pt x="8633" y="1879"/>
                </a:lnTo>
                <a:lnTo>
                  <a:pt x="8122" y="1879"/>
                </a:lnTo>
                <a:close/>
                <a:moveTo>
                  <a:pt x="7581" y="1879"/>
                </a:moveTo>
                <a:lnTo>
                  <a:pt x="7581" y="2315"/>
                </a:lnTo>
                <a:lnTo>
                  <a:pt x="8091" y="2315"/>
                </a:lnTo>
                <a:lnTo>
                  <a:pt x="8091" y="1879"/>
                </a:lnTo>
                <a:lnTo>
                  <a:pt x="7581" y="1879"/>
                </a:lnTo>
                <a:close/>
                <a:moveTo>
                  <a:pt x="7039" y="1879"/>
                </a:moveTo>
                <a:lnTo>
                  <a:pt x="7039" y="2315"/>
                </a:lnTo>
                <a:lnTo>
                  <a:pt x="7550" y="2315"/>
                </a:lnTo>
                <a:lnTo>
                  <a:pt x="7550" y="1879"/>
                </a:lnTo>
                <a:lnTo>
                  <a:pt x="7039" y="1879"/>
                </a:lnTo>
                <a:close/>
                <a:moveTo>
                  <a:pt x="6497" y="1879"/>
                </a:moveTo>
                <a:lnTo>
                  <a:pt x="6497" y="2315"/>
                </a:lnTo>
                <a:lnTo>
                  <a:pt x="7008" y="2315"/>
                </a:lnTo>
                <a:lnTo>
                  <a:pt x="7008" y="1879"/>
                </a:lnTo>
                <a:lnTo>
                  <a:pt x="6497" y="1879"/>
                </a:lnTo>
                <a:close/>
                <a:moveTo>
                  <a:pt x="5955" y="1879"/>
                </a:moveTo>
                <a:lnTo>
                  <a:pt x="5955" y="2315"/>
                </a:lnTo>
                <a:lnTo>
                  <a:pt x="6466" y="2315"/>
                </a:lnTo>
                <a:lnTo>
                  <a:pt x="6466" y="1879"/>
                </a:lnTo>
                <a:lnTo>
                  <a:pt x="5955" y="1879"/>
                </a:lnTo>
                <a:close/>
                <a:moveTo>
                  <a:pt x="5414" y="1879"/>
                </a:moveTo>
                <a:lnTo>
                  <a:pt x="5414" y="2315"/>
                </a:lnTo>
                <a:lnTo>
                  <a:pt x="5925" y="2315"/>
                </a:lnTo>
                <a:lnTo>
                  <a:pt x="5925" y="1879"/>
                </a:lnTo>
                <a:lnTo>
                  <a:pt x="5414" y="1879"/>
                </a:lnTo>
                <a:close/>
                <a:moveTo>
                  <a:pt x="4872" y="1879"/>
                </a:moveTo>
                <a:lnTo>
                  <a:pt x="4872" y="2315"/>
                </a:lnTo>
                <a:lnTo>
                  <a:pt x="5383" y="2315"/>
                </a:lnTo>
                <a:lnTo>
                  <a:pt x="5383" y="1879"/>
                </a:lnTo>
                <a:lnTo>
                  <a:pt x="4872" y="1879"/>
                </a:lnTo>
                <a:close/>
                <a:moveTo>
                  <a:pt x="4330" y="1879"/>
                </a:moveTo>
                <a:lnTo>
                  <a:pt x="4330" y="2315"/>
                </a:lnTo>
                <a:lnTo>
                  <a:pt x="4841" y="2315"/>
                </a:lnTo>
                <a:lnTo>
                  <a:pt x="4841" y="1879"/>
                </a:lnTo>
                <a:lnTo>
                  <a:pt x="4330" y="1879"/>
                </a:lnTo>
                <a:close/>
                <a:moveTo>
                  <a:pt x="3789" y="1879"/>
                </a:moveTo>
                <a:lnTo>
                  <a:pt x="3789" y="2315"/>
                </a:lnTo>
                <a:lnTo>
                  <a:pt x="4300" y="2315"/>
                </a:lnTo>
                <a:lnTo>
                  <a:pt x="4300" y="1879"/>
                </a:lnTo>
                <a:lnTo>
                  <a:pt x="3789" y="1879"/>
                </a:lnTo>
                <a:close/>
                <a:moveTo>
                  <a:pt x="3247" y="1879"/>
                </a:moveTo>
                <a:lnTo>
                  <a:pt x="3247" y="2315"/>
                </a:lnTo>
                <a:lnTo>
                  <a:pt x="3758" y="2315"/>
                </a:lnTo>
                <a:lnTo>
                  <a:pt x="3758" y="1879"/>
                </a:lnTo>
                <a:lnTo>
                  <a:pt x="3247" y="1879"/>
                </a:lnTo>
                <a:close/>
                <a:moveTo>
                  <a:pt x="2705" y="1879"/>
                </a:moveTo>
                <a:lnTo>
                  <a:pt x="2705" y="2315"/>
                </a:lnTo>
                <a:lnTo>
                  <a:pt x="3216" y="2315"/>
                </a:lnTo>
                <a:lnTo>
                  <a:pt x="3216" y="1879"/>
                </a:lnTo>
                <a:lnTo>
                  <a:pt x="2705" y="1879"/>
                </a:lnTo>
                <a:close/>
                <a:moveTo>
                  <a:pt x="2164" y="1879"/>
                </a:moveTo>
                <a:lnTo>
                  <a:pt x="2164" y="2315"/>
                </a:lnTo>
                <a:lnTo>
                  <a:pt x="2675" y="2315"/>
                </a:lnTo>
                <a:lnTo>
                  <a:pt x="2675" y="1879"/>
                </a:lnTo>
                <a:lnTo>
                  <a:pt x="2164" y="1879"/>
                </a:lnTo>
                <a:close/>
                <a:moveTo>
                  <a:pt x="1622" y="1879"/>
                </a:moveTo>
                <a:lnTo>
                  <a:pt x="1622" y="2315"/>
                </a:lnTo>
                <a:lnTo>
                  <a:pt x="2133" y="2315"/>
                </a:lnTo>
                <a:lnTo>
                  <a:pt x="2133" y="1879"/>
                </a:lnTo>
                <a:lnTo>
                  <a:pt x="1622" y="1879"/>
                </a:lnTo>
                <a:close/>
                <a:moveTo>
                  <a:pt x="1080" y="1879"/>
                </a:moveTo>
                <a:lnTo>
                  <a:pt x="1080" y="2315"/>
                </a:lnTo>
                <a:lnTo>
                  <a:pt x="1591" y="2315"/>
                </a:lnTo>
                <a:lnTo>
                  <a:pt x="1591" y="1879"/>
                </a:lnTo>
                <a:lnTo>
                  <a:pt x="1080" y="1879"/>
                </a:lnTo>
                <a:close/>
                <a:moveTo>
                  <a:pt x="539" y="1879"/>
                </a:moveTo>
                <a:lnTo>
                  <a:pt x="539" y="2315"/>
                </a:lnTo>
                <a:lnTo>
                  <a:pt x="1049" y="2315"/>
                </a:lnTo>
                <a:lnTo>
                  <a:pt x="1049" y="1879"/>
                </a:lnTo>
                <a:lnTo>
                  <a:pt x="539" y="1879"/>
                </a:lnTo>
                <a:close/>
                <a:moveTo>
                  <a:pt x="31" y="1879"/>
                </a:moveTo>
                <a:lnTo>
                  <a:pt x="31" y="2315"/>
                </a:lnTo>
                <a:lnTo>
                  <a:pt x="508" y="2315"/>
                </a:lnTo>
                <a:lnTo>
                  <a:pt x="508" y="1879"/>
                </a:lnTo>
                <a:lnTo>
                  <a:pt x="31" y="1879"/>
                </a:lnTo>
                <a:close/>
                <a:moveTo>
                  <a:pt x="14622" y="1416"/>
                </a:moveTo>
                <a:lnTo>
                  <a:pt x="14622" y="1851"/>
                </a:lnTo>
                <a:lnTo>
                  <a:pt x="15133" y="1851"/>
                </a:lnTo>
                <a:lnTo>
                  <a:pt x="15133" y="1416"/>
                </a:lnTo>
                <a:lnTo>
                  <a:pt x="14622" y="1416"/>
                </a:lnTo>
                <a:close/>
                <a:moveTo>
                  <a:pt x="14081" y="1416"/>
                </a:moveTo>
                <a:lnTo>
                  <a:pt x="14081" y="1851"/>
                </a:lnTo>
                <a:lnTo>
                  <a:pt x="14592" y="1851"/>
                </a:lnTo>
                <a:lnTo>
                  <a:pt x="14592" y="1416"/>
                </a:lnTo>
                <a:lnTo>
                  <a:pt x="14081" y="1416"/>
                </a:lnTo>
                <a:close/>
                <a:moveTo>
                  <a:pt x="13539" y="1416"/>
                </a:moveTo>
                <a:lnTo>
                  <a:pt x="13539" y="1851"/>
                </a:lnTo>
                <a:lnTo>
                  <a:pt x="14050" y="1851"/>
                </a:lnTo>
                <a:lnTo>
                  <a:pt x="14050" y="1416"/>
                </a:lnTo>
                <a:lnTo>
                  <a:pt x="13539" y="1416"/>
                </a:lnTo>
                <a:close/>
                <a:moveTo>
                  <a:pt x="12997" y="1416"/>
                </a:moveTo>
                <a:lnTo>
                  <a:pt x="12997" y="1851"/>
                </a:lnTo>
                <a:lnTo>
                  <a:pt x="13508" y="1851"/>
                </a:lnTo>
                <a:lnTo>
                  <a:pt x="13508" y="1416"/>
                </a:lnTo>
                <a:lnTo>
                  <a:pt x="12997" y="1416"/>
                </a:lnTo>
                <a:close/>
                <a:moveTo>
                  <a:pt x="12456" y="1416"/>
                </a:moveTo>
                <a:lnTo>
                  <a:pt x="12456" y="1851"/>
                </a:lnTo>
                <a:lnTo>
                  <a:pt x="12967" y="1851"/>
                </a:lnTo>
                <a:lnTo>
                  <a:pt x="12967" y="1416"/>
                </a:lnTo>
                <a:lnTo>
                  <a:pt x="12456" y="1416"/>
                </a:lnTo>
                <a:close/>
                <a:moveTo>
                  <a:pt x="11914" y="1416"/>
                </a:moveTo>
                <a:lnTo>
                  <a:pt x="11914" y="1851"/>
                </a:lnTo>
                <a:lnTo>
                  <a:pt x="12425" y="1851"/>
                </a:lnTo>
                <a:lnTo>
                  <a:pt x="12425" y="1416"/>
                </a:lnTo>
                <a:lnTo>
                  <a:pt x="11914" y="1416"/>
                </a:lnTo>
                <a:close/>
                <a:moveTo>
                  <a:pt x="11372" y="1416"/>
                </a:moveTo>
                <a:lnTo>
                  <a:pt x="11372" y="1851"/>
                </a:lnTo>
                <a:lnTo>
                  <a:pt x="11883" y="1851"/>
                </a:lnTo>
                <a:lnTo>
                  <a:pt x="11883" y="1416"/>
                </a:lnTo>
                <a:lnTo>
                  <a:pt x="11372" y="1416"/>
                </a:lnTo>
                <a:close/>
                <a:moveTo>
                  <a:pt x="10831" y="1416"/>
                </a:moveTo>
                <a:lnTo>
                  <a:pt x="10831" y="1851"/>
                </a:lnTo>
                <a:lnTo>
                  <a:pt x="11341" y="1851"/>
                </a:lnTo>
                <a:lnTo>
                  <a:pt x="11341" y="1416"/>
                </a:lnTo>
                <a:lnTo>
                  <a:pt x="10831" y="1416"/>
                </a:lnTo>
                <a:close/>
                <a:moveTo>
                  <a:pt x="10289" y="1416"/>
                </a:moveTo>
                <a:lnTo>
                  <a:pt x="10289" y="1851"/>
                </a:lnTo>
                <a:lnTo>
                  <a:pt x="10800" y="1851"/>
                </a:lnTo>
                <a:lnTo>
                  <a:pt x="10800" y="1416"/>
                </a:lnTo>
                <a:lnTo>
                  <a:pt x="10289" y="1416"/>
                </a:lnTo>
                <a:close/>
                <a:moveTo>
                  <a:pt x="9747" y="1416"/>
                </a:moveTo>
                <a:lnTo>
                  <a:pt x="9747" y="1851"/>
                </a:lnTo>
                <a:lnTo>
                  <a:pt x="10258" y="1851"/>
                </a:lnTo>
                <a:lnTo>
                  <a:pt x="10258" y="1416"/>
                </a:lnTo>
                <a:lnTo>
                  <a:pt x="9747" y="1416"/>
                </a:lnTo>
                <a:close/>
                <a:moveTo>
                  <a:pt x="9206" y="1416"/>
                </a:moveTo>
                <a:lnTo>
                  <a:pt x="9206" y="1851"/>
                </a:lnTo>
                <a:lnTo>
                  <a:pt x="9716" y="1851"/>
                </a:lnTo>
                <a:lnTo>
                  <a:pt x="9716" y="1416"/>
                </a:lnTo>
                <a:lnTo>
                  <a:pt x="9206" y="1416"/>
                </a:lnTo>
                <a:close/>
                <a:moveTo>
                  <a:pt x="8664" y="1416"/>
                </a:moveTo>
                <a:lnTo>
                  <a:pt x="8664" y="1851"/>
                </a:lnTo>
                <a:lnTo>
                  <a:pt x="9175" y="1851"/>
                </a:lnTo>
                <a:lnTo>
                  <a:pt x="9175" y="1416"/>
                </a:lnTo>
                <a:lnTo>
                  <a:pt x="8664" y="1416"/>
                </a:lnTo>
                <a:close/>
                <a:moveTo>
                  <a:pt x="8122" y="1416"/>
                </a:moveTo>
                <a:lnTo>
                  <a:pt x="8122" y="1851"/>
                </a:lnTo>
                <a:lnTo>
                  <a:pt x="8633" y="1851"/>
                </a:lnTo>
                <a:lnTo>
                  <a:pt x="8633" y="1416"/>
                </a:lnTo>
                <a:lnTo>
                  <a:pt x="8122" y="1416"/>
                </a:lnTo>
                <a:close/>
                <a:moveTo>
                  <a:pt x="7581" y="1416"/>
                </a:moveTo>
                <a:lnTo>
                  <a:pt x="7581" y="1851"/>
                </a:lnTo>
                <a:lnTo>
                  <a:pt x="8091" y="1851"/>
                </a:lnTo>
                <a:lnTo>
                  <a:pt x="8091" y="1416"/>
                </a:lnTo>
                <a:lnTo>
                  <a:pt x="7581" y="1416"/>
                </a:lnTo>
                <a:close/>
                <a:moveTo>
                  <a:pt x="7039" y="1416"/>
                </a:moveTo>
                <a:lnTo>
                  <a:pt x="7039" y="1851"/>
                </a:lnTo>
                <a:lnTo>
                  <a:pt x="7550" y="1851"/>
                </a:lnTo>
                <a:lnTo>
                  <a:pt x="7550" y="1416"/>
                </a:lnTo>
                <a:lnTo>
                  <a:pt x="7039" y="1416"/>
                </a:lnTo>
                <a:close/>
                <a:moveTo>
                  <a:pt x="6497" y="1416"/>
                </a:moveTo>
                <a:lnTo>
                  <a:pt x="6497" y="1851"/>
                </a:lnTo>
                <a:lnTo>
                  <a:pt x="7008" y="1851"/>
                </a:lnTo>
                <a:lnTo>
                  <a:pt x="7008" y="1416"/>
                </a:lnTo>
                <a:lnTo>
                  <a:pt x="6497" y="1416"/>
                </a:lnTo>
                <a:close/>
                <a:moveTo>
                  <a:pt x="5955" y="1416"/>
                </a:moveTo>
                <a:lnTo>
                  <a:pt x="5955" y="1851"/>
                </a:lnTo>
                <a:lnTo>
                  <a:pt x="6466" y="1851"/>
                </a:lnTo>
                <a:lnTo>
                  <a:pt x="6466" y="1416"/>
                </a:lnTo>
                <a:lnTo>
                  <a:pt x="5955" y="1416"/>
                </a:lnTo>
                <a:close/>
                <a:moveTo>
                  <a:pt x="5414" y="1416"/>
                </a:moveTo>
                <a:lnTo>
                  <a:pt x="5414" y="1851"/>
                </a:lnTo>
                <a:lnTo>
                  <a:pt x="5925" y="1851"/>
                </a:lnTo>
                <a:lnTo>
                  <a:pt x="5925" y="1416"/>
                </a:lnTo>
                <a:lnTo>
                  <a:pt x="5414" y="1416"/>
                </a:lnTo>
                <a:close/>
                <a:moveTo>
                  <a:pt x="4872" y="1416"/>
                </a:moveTo>
                <a:lnTo>
                  <a:pt x="4872" y="1851"/>
                </a:lnTo>
                <a:lnTo>
                  <a:pt x="5383" y="1851"/>
                </a:lnTo>
                <a:lnTo>
                  <a:pt x="5383" y="1416"/>
                </a:lnTo>
                <a:lnTo>
                  <a:pt x="4872" y="1416"/>
                </a:lnTo>
                <a:close/>
                <a:moveTo>
                  <a:pt x="4330" y="1416"/>
                </a:moveTo>
                <a:lnTo>
                  <a:pt x="4330" y="1851"/>
                </a:lnTo>
                <a:lnTo>
                  <a:pt x="4841" y="1851"/>
                </a:lnTo>
                <a:lnTo>
                  <a:pt x="4841" y="1416"/>
                </a:lnTo>
                <a:lnTo>
                  <a:pt x="4330" y="1416"/>
                </a:lnTo>
                <a:close/>
                <a:moveTo>
                  <a:pt x="3789" y="1416"/>
                </a:moveTo>
                <a:lnTo>
                  <a:pt x="3789" y="1851"/>
                </a:lnTo>
                <a:lnTo>
                  <a:pt x="4300" y="1851"/>
                </a:lnTo>
                <a:lnTo>
                  <a:pt x="4300" y="1416"/>
                </a:lnTo>
                <a:lnTo>
                  <a:pt x="3789" y="1416"/>
                </a:lnTo>
                <a:close/>
                <a:moveTo>
                  <a:pt x="3247" y="1416"/>
                </a:moveTo>
                <a:lnTo>
                  <a:pt x="3247" y="1851"/>
                </a:lnTo>
                <a:lnTo>
                  <a:pt x="3758" y="1851"/>
                </a:lnTo>
                <a:lnTo>
                  <a:pt x="3758" y="1416"/>
                </a:lnTo>
                <a:lnTo>
                  <a:pt x="3247" y="1416"/>
                </a:lnTo>
                <a:close/>
                <a:moveTo>
                  <a:pt x="2705" y="1416"/>
                </a:moveTo>
                <a:lnTo>
                  <a:pt x="2705" y="1851"/>
                </a:lnTo>
                <a:lnTo>
                  <a:pt x="3216" y="1851"/>
                </a:lnTo>
                <a:lnTo>
                  <a:pt x="3216" y="1416"/>
                </a:lnTo>
                <a:lnTo>
                  <a:pt x="2705" y="1416"/>
                </a:lnTo>
                <a:close/>
                <a:moveTo>
                  <a:pt x="2164" y="1416"/>
                </a:moveTo>
                <a:lnTo>
                  <a:pt x="2164" y="1851"/>
                </a:lnTo>
                <a:lnTo>
                  <a:pt x="2675" y="1851"/>
                </a:lnTo>
                <a:lnTo>
                  <a:pt x="2675" y="1416"/>
                </a:lnTo>
                <a:lnTo>
                  <a:pt x="2164" y="1416"/>
                </a:lnTo>
                <a:close/>
                <a:moveTo>
                  <a:pt x="1622" y="1416"/>
                </a:moveTo>
                <a:lnTo>
                  <a:pt x="1622" y="1851"/>
                </a:lnTo>
                <a:lnTo>
                  <a:pt x="2133" y="1851"/>
                </a:lnTo>
                <a:lnTo>
                  <a:pt x="2133" y="1416"/>
                </a:lnTo>
                <a:lnTo>
                  <a:pt x="1622" y="1416"/>
                </a:lnTo>
                <a:close/>
                <a:moveTo>
                  <a:pt x="1080" y="1416"/>
                </a:moveTo>
                <a:lnTo>
                  <a:pt x="1080" y="1851"/>
                </a:lnTo>
                <a:lnTo>
                  <a:pt x="1591" y="1851"/>
                </a:lnTo>
                <a:lnTo>
                  <a:pt x="1591" y="1416"/>
                </a:lnTo>
                <a:lnTo>
                  <a:pt x="1080" y="1416"/>
                </a:lnTo>
                <a:close/>
                <a:moveTo>
                  <a:pt x="539" y="1416"/>
                </a:moveTo>
                <a:lnTo>
                  <a:pt x="539" y="1851"/>
                </a:lnTo>
                <a:lnTo>
                  <a:pt x="1049" y="1851"/>
                </a:lnTo>
                <a:lnTo>
                  <a:pt x="1049" y="1416"/>
                </a:lnTo>
                <a:lnTo>
                  <a:pt x="539" y="1416"/>
                </a:lnTo>
                <a:close/>
                <a:moveTo>
                  <a:pt x="31" y="1416"/>
                </a:moveTo>
                <a:lnTo>
                  <a:pt x="31" y="1851"/>
                </a:lnTo>
                <a:lnTo>
                  <a:pt x="508" y="1851"/>
                </a:lnTo>
                <a:lnTo>
                  <a:pt x="508" y="1416"/>
                </a:lnTo>
                <a:lnTo>
                  <a:pt x="31" y="1416"/>
                </a:lnTo>
                <a:close/>
                <a:moveTo>
                  <a:pt x="14622" y="952"/>
                </a:moveTo>
                <a:lnTo>
                  <a:pt x="14622" y="1387"/>
                </a:lnTo>
                <a:lnTo>
                  <a:pt x="15133" y="1387"/>
                </a:lnTo>
                <a:lnTo>
                  <a:pt x="15133" y="952"/>
                </a:lnTo>
                <a:lnTo>
                  <a:pt x="14622" y="952"/>
                </a:lnTo>
                <a:close/>
                <a:moveTo>
                  <a:pt x="14081" y="952"/>
                </a:moveTo>
                <a:lnTo>
                  <a:pt x="14081" y="1387"/>
                </a:lnTo>
                <a:lnTo>
                  <a:pt x="14592" y="1387"/>
                </a:lnTo>
                <a:lnTo>
                  <a:pt x="14592" y="952"/>
                </a:lnTo>
                <a:lnTo>
                  <a:pt x="14081" y="952"/>
                </a:lnTo>
                <a:close/>
                <a:moveTo>
                  <a:pt x="13539" y="952"/>
                </a:moveTo>
                <a:lnTo>
                  <a:pt x="13539" y="1387"/>
                </a:lnTo>
                <a:lnTo>
                  <a:pt x="14050" y="1387"/>
                </a:lnTo>
                <a:lnTo>
                  <a:pt x="14050" y="952"/>
                </a:lnTo>
                <a:lnTo>
                  <a:pt x="13539" y="952"/>
                </a:lnTo>
                <a:close/>
                <a:moveTo>
                  <a:pt x="12997" y="952"/>
                </a:moveTo>
                <a:lnTo>
                  <a:pt x="12997" y="1387"/>
                </a:lnTo>
                <a:lnTo>
                  <a:pt x="13508" y="1387"/>
                </a:lnTo>
                <a:lnTo>
                  <a:pt x="13508" y="952"/>
                </a:lnTo>
                <a:lnTo>
                  <a:pt x="12997" y="952"/>
                </a:lnTo>
                <a:close/>
                <a:moveTo>
                  <a:pt x="12456" y="952"/>
                </a:moveTo>
                <a:lnTo>
                  <a:pt x="12456" y="1387"/>
                </a:lnTo>
                <a:lnTo>
                  <a:pt x="12967" y="1387"/>
                </a:lnTo>
                <a:lnTo>
                  <a:pt x="12967" y="952"/>
                </a:lnTo>
                <a:lnTo>
                  <a:pt x="12456" y="952"/>
                </a:lnTo>
                <a:close/>
                <a:moveTo>
                  <a:pt x="11914" y="952"/>
                </a:moveTo>
                <a:lnTo>
                  <a:pt x="11914" y="1387"/>
                </a:lnTo>
                <a:lnTo>
                  <a:pt x="12425" y="1387"/>
                </a:lnTo>
                <a:lnTo>
                  <a:pt x="12425" y="952"/>
                </a:lnTo>
                <a:lnTo>
                  <a:pt x="11914" y="952"/>
                </a:lnTo>
                <a:close/>
                <a:moveTo>
                  <a:pt x="11372" y="952"/>
                </a:moveTo>
                <a:lnTo>
                  <a:pt x="11372" y="1387"/>
                </a:lnTo>
                <a:lnTo>
                  <a:pt x="11883" y="1387"/>
                </a:lnTo>
                <a:lnTo>
                  <a:pt x="11883" y="952"/>
                </a:lnTo>
                <a:lnTo>
                  <a:pt x="11372" y="952"/>
                </a:lnTo>
                <a:close/>
                <a:moveTo>
                  <a:pt x="10831" y="952"/>
                </a:moveTo>
                <a:lnTo>
                  <a:pt x="10831" y="1387"/>
                </a:lnTo>
                <a:lnTo>
                  <a:pt x="11341" y="1387"/>
                </a:lnTo>
                <a:lnTo>
                  <a:pt x="11341" y="952"/>
                </a:lnTo>
                <a:lnTo>
                  <a:pt x="10831" y="952"/>
                </a:lnTo>
                <a:close/>
                <a:moveTo>
                  <a:pt x="10289" y="952"/>
                </a:moveTo>
                <a:lnTo>
                  <a:pt x="10289" y="1387"/>
                </a:lnTo>
                <a:lnTo>
                  <a:pt x="10800" y="1387"/>
                </a:lnTo>
                <a:lnTo>
                  <a:pt x="10800" y="952"/>
                </a:lnTo>
                <a:lnTo>
                  <a:pt x="10289" y="952"/>
                </a:lnTo>
                <a:close/>
                <a:moveTo>
                  <a:pt x="9747" y="952"/>
                </a:moveTo>
                <a:lnTo>
                  <a:pt x="9747" y="1387"/>
                </a:lnTo>
                <a:lnTo>
                  <a:pt x="10258" y="1387"/>
                </a:lnTo>
                <a:lnTo>
                  <a:pt x="10258" y="952"/>
                </a:lnTo>
                <a:lnTo>
                  <a:pt x="9747" y="952"/>
                </a:lnTo>
                <a:close/>
                <a:moveTo>
                  <a:pt x="9206" y="952"/>
                </a:moveTo>
                <a:lnTo>
                  <a:pt x="9206" y="1387"/>
                </a:lnTo>
                <a:lnTo>
                  <a:pt x="9716" y="1387"/>
                </a:lnTo>
                <a:lnTo>
                  <a:pt x="9716" y="952"/>
                </a:lnTo>
                <a:lnTo>
                  <a:pt x="9206" y="952"/>
                </a:lnTo>
                <a:close/>
                <a:moveTo>
                  <a:pt x="8664" y="952"/>
                </a:moveTo>
                <a:lnTo>
                  <a:pt x="8664" y="1387"/>
                </a:lnTo>
                <a:lnTo>
                  <a:pt x="9175" y="1387"/>
                </a:lnTo>
                <a:lnTo>
                  <a:pt x="9175" y="952"/>
                </a:lnTo>
                <a:lnTo>
                  <a:pt x="8664" y="952"/>
                </a:lnTo>
                <a:close/>
                <a:moveTo>
                  <a:pt x="8122" y="952"/>
                </a:moveTo>
                <a:lnTo>
                  <a:pt x="8122" y="1387"/>
                </a:lnTo>
                <a:lnTo>
                  <a:pt x="8633" y="1387"/>
                </a:lnTo>
                <a:lnTo>
                  <a:pt x="8633" y="952"/>
                </a:lnTo>
                <a:lnTo>
                  <a:pt x="8122" y="952"/>
                </a:lnTo>
                <a:close/>
                <a:moveTo>
                  <a:pt x="7581" y="952"/>
                </a:moveTo>
                <a:lnTo>
                  <a:pt x="7581" y="1387"/>
                </a:lnTo>
                <a:lnTo>
                  <a:pt x="8091" y="1387"/>
                </a:lnTo>
                <a:lnTo>
                  <a:pt x="8091" y="952"/>
                </a:lnTo>
                <a:lnTo>
                  <a:pt x="7581" y="952"/>
                </a:lnTo>
                <a:close/>
                <a:moveTo>
                  <a:pt x="7039" y="952"/>
                </a:moveTo>
                <a:lnTo>
                  <a:pt x="7039" y="1387"/>
                </a:lnTo>
                <a:lnTo>
                  <a:pt x="7550" y="1387"/>
                </a:lnTo>
                <a:lnTo>
                  <a:pt x="7550" y="952"/>
                </a:lnTo>
                <a:lnTo>
                  <a:pt x="7039" y="952"/>
                </a:lnTo>
                <a:close/>
                <a:moveTo>
                  <a:pt x="6497" y="952"/>
                </a:moveTo>
                <a:lnTo>
                  <a:pt x="6497" y="1387"/>
                </a:lnTo>
                <a:lnTo>
                  <a:pt x="7008" y="1387"/>
                </a:lnTo>
                <a:lnTo>
                  <a:pt x="7008" y="952"/>
                </a:lnTo>
                <a:lnTo>
                  <a:pt x="6497" y="952"/>
                </a:lnTo>
                <a:close/>
                <a:moveTo>
                  <a:pt x="5955" y="952"/>
                </a:moveTo>
                <a:lnTo>
                  <a:pt x="5955" y="1387"/>
                </a:lnTo>
                <a:lnTo>
                  <a:pt x="6466" y="1387"/>
                </a:lnTo>
                <a:lnTo>
                  <a:pt x="6466" y="952"/>
                </a:lnTo>
                <a:lnTo>
                  <a:pt x="5955" y="952"/>
                </a:lnTo>
                <a:close/>
                <a:moveTo>
                  <a:pt x="5414" y="952"/>
                </a:moveTo>
                <a:lnTo>
                  <a:pt x="5414" y="1387"/>
                </a:lnTo>
                <a:lnTo>
                  <a:pt x="5925" y="1387"/>
                </a:lnTo>
                <a:lnTo>
                  <a:pt x="5925" y="952"/>
                </a:lnTo>
                <a:lnTo>
                  <a:pt x="5414" y="952"/>
                </a:lnTo>
                <a:close/>
                <a:moveTo>
                  <a:pt x="4872" y="952"/>
                </a:moveTo>
                <a:lnTo>
                  <a:pt x="4872" y="1387"/>
                </a:lnTo>
                <a:lnTo>
                  <a:pt x="5383" y="1387"/>
                </a:lnTo>
                <a:lnTo>
                  <a:pt x="5383" y="952"/>
                </a:lnTo>
                <a:lnTo>
                  <a:pt x="4872" y="952"/>
                </a:lnTo>
                <a:close/>
                <a:moveTo>
                  <a:pt x="4330" y="952"/>
                </a:moveTo>
                <a:lnTo>
                  <a:pt x="4330" y="1387"/>
                </a:lnTo>
                <a:lnTo>
                  <a:pt x="4841" y="1387"/>
                </a:lnTo>
                <a:lnTo>
                  <a:pt x="4841" y="952"/>
                </a:lnTo>
                <a:lnTo>
                  <a:pt x="4330" y="952"/>
                </a:lnTo>
                <a:close/>
                <a:moveTo>
                  <a:pt x="3789" y="952"/>
                </a:moveTo>
                <a:lnTo>
                  <a:pt x="3789" y="1387"/>
                </a:lnTo>
                <a:lnTo>
                  <a:pt x="4300" y="1387"/>
                </a:lnTo>
                <a:lnTo>
                  <a:pt x="4300" y="952"/>
                </a:lnTo>
                <a:lnTo>
                  <a:pt x="3789" y="952"/>
                </a:lnTo>
                <a:close/>
                <a:moveTo>
                  <a:pt x="3247" y="952"/>
                </a:moveTo>
                <a:lnTo>
                  <a:pt x="3247" y="1387"/>
                </a:lnTo>
                <a:lnTo>
                  <a:pt x="3758" y="1387"/>
                </a:lnTo>
                <a:lnTo>
                  <a:pt x="3758" y="952"/>
                </a:lnTo>
                <a:lnTo>
                  <a:pt x="3247" y="952"/>
                </a:lnTo>
                <a:close/>
                <a:moveTo>
                  <a:pt x="2705" y="952"/>
                </a:moveTo>
                <a:lnTo>
                  <a:pt x="2705" y="1387"/>
                </a:lnTo>
                <a:lnTo>
                  <a:pt x="3216" y="1387"/>
                </a:lnTo>
                <a:lnTo>
                  <a:pt x="3216" y="952"/>
                </a:lnTo>
                <a:lnTo>
                  <a:pt x="2705" y="952"/>
                </a:lnTo>
                <a:close/>
                <a:moveTo>
                  <a:pt x="2164" y="952"/>
                </a:moveTo>
                <a:lnTo>
                  <a:pt x="2164" y="1387"/>
                </a:lnTo>
                <a:lnTo>
                  <a:pt x="2675" y="1387"/>
                </a:lnTo>
                <a:lnTo>
                  <a:pt x="2675" y="952"/>
                </a:lnTo>
                <a:lnTo>
                  <a:pt x="2164" y="952"/>
                </a:lnTo>
                <a:close/>
                <a:moveTo>
                  <a:pt x="1622" y="952"/>
                </a:moveTo>
                <a:lnTo>
                  <a:pt x="1622" y="1387"/>
                </a:lnTo>
                <a:lnTo>
                  <a:pt x="2133" y="1387"/>
                </a:lnTo>
                <a:lnTo>
                  <a:pt x="2133" y="952"/>
                </a:lnTo>
                <a:lnTo>
                  <a:pt x="1622" y="952"/>
                </a:lnTo>
                <a:close/>
                <a:moveTo>
                  <a:pt x="1080" y="952"/>
                </a:moveTo>
                <a:lnTo>
                  <a:pt x="1080" y="1387"/>
                </a:lnTo>
                <a:lnTo>
                  <a:pt x="1591" y="1387"/>
                </a:lnTo>
                <a:lnTo>
                  <a:pt x="1591" y="952"/>
                </a:lnTo>
                <a:lnTo>
                  <a:pt x="1080" y="952"/>
                </a:lnTo>
                <a:close/>
                <a:moveTo>
                  <a:pt x="539" y="952"/>
                </a:moveTo>
                <a:lnTo>
                  <a:pt x="539" y="1387"/>
                </a:lnTo>
                <a:lnTo>
                  <a:pt x="1049" y="1387"/>
                </a:lnTo>
                <a:lnTo>
                  <a:pt x="1049" y="952"/>
                </a:lnTo>
                <a:lnTo>
                  <a:pt x="539" y="952"/>
                </a:lnTo>
                <a:close/>
                <a:moveTo>
                  <a:pt x="31" y="952"/>
                </a:moveTo>
                <a:lnTo>
                  <a:pt x="31" y="1387"/>
                </a:lnTo>
                <a:lnTo>
                  <a:pt x="508" y="1387"/>
                </a:lnTo>
                <a:lnTo>
                  <a:pt x="508" y="952"/>
                </a:lnTo>
                <a:lnTo>
                  <a:pt x="31" y="952"/>
                </a:lnTo>
                <a:close/>
                <a:moveTo>
                  <a:pt x="14622" y="488"/>
                </a:moveTo>
                <a:lnTo>
                  <a:pt x="14622" y="923"/>
                </a:lnTo>
                <a:lnTo>
                  <a:pt x="15133" y="923"/>
                </a:lnTo>
                <a:lnTo>
                  <a:pt x="15133" y="488"/>
                </a:lnTo>
                <a:lnTo>
                  <a:pt x="14622" y="488"/>
                </a:lnTo>
                <a:close/>
                <a:moveTo>
                  <a:pt x="14081" y="488"/>
                </a:moveTo>
                <a:lnTo>
                  <a:pt x="14081" y="923"/>
                </a:lnTo>
                <a:lnTo>
                  <a:pt x="14592" y="923"/>
                </a:lnTo>
                <a:lnTo>
                  <a:pt x="14592" y="488"/>
                </a:lnTo>
                <a:lnTo>
                  <a:pt x="14081" y="488"/>
                </a:lnTo>
                <a:close/>
                <a:moveTo>
                  <a:pt x="13539" y="488"/>
                </a:moveTo>
                <a:lnTo>
                  <a:pt x="13539" y="923"/>
                </a:lnTo>
                <a:lnTo>
                  <a:pt x="14050" y="923"/>
                </a:lnTo>
                <a:lnTo>
                  <a:pt x="14050" y="488"/>
                </a:lnTo>
                <a:lnTo>
                  <a:pt x="13539" y="488"/>
                </a:lnTo>
                <a:close/>
                <a:moveTo>
                  <a:pt x="12997" y="488"/>
                </a:moveTo>
                <a:lnTo>
                  <a:pt x="12997" y="923"/>
                </a:lnTo>
                <a:lnTo>
                  <a:pt x="13508" y="923"/>
                </a:lnTo>
                <a:lnTo>
                  <a:pt x="13508" y="488"/>
                </a:lnTo>
                <a:lnTo>
                  <a:pt x="12997" y="488"/>
                </a:lnTo>
                <a:close/>
                <a:moveTo>
                  <a:pt x="12456" y="488"/>
                </a:moveTo>
                <a:lnTo>
                  <a:pt x="12456" y="923"/>
                </a:lnTo>
                <a:lnTo>
                  <a:pt x="12967" y="923"/>
                </a:lnTo>
                <a:lnTo>
                  <a:pt x="12967" y="488"/>
                </a:lnTo>
                <a:lnTo>
                  <a:pt x="12456" y="488"/>
                </a:lnTo>
                <a:close/>
                <a:moveTo>
                  <a:pt x="11914" y="488"/>
                </a:moveTo>
                <a:lnTo>
                  <a:pt x="11914" y="923"/>
                </a:lnTo>
                <a:lnTo>
                  <a:pt x="12425" y="923"/>
                </a:lnTo>
                <a:lnTo>
                  <a:pt x="12425" y="488"/>
                </a:lnTo>
                <a:lnTo>
                  <a:pt x="11914" y="488"/>
                </a:lnTo>
                <a:close/>
                <a:moveTo>
                  <a:pt x="11372" y="488"/>
                </a:moveTo>
                <a:lnTo>
                  <a:pt x="11372" y="923"/>
                </a:lnTo>
                <a:lnTo>
                  <a:pt x="11883" y="923"/>
                </a:lnTo>
                <a:lnTo>
                  <a:pt x="11883" y="488"/>
                </a:lnTo>
                <a:lnTo>
                  <a:pt x="11372" y="488"/>
                </a:lnTo>
                <a:close/>
                <a:moveTo>
                  <a:pt x="10831" y="488"/>
                </a:moveTo>
                <a:lnTo>
                  <a:pt x="10831" y="923"/>
                </a:lnTo>
                <a:lnTo>
                  <a:pt x="11341" y="923"/>
                </a:lnTo>
                <a:lnTo>
                  <a:pt x="11341" y="488"/>
                </a:lnTo>
                <a:lnTo>
                  <a:pt x="10831" y="488"/>
                </a:lnTo>
                <a:close/>
                <a:moveTo>
                  <a:pt x="10289" y="488"/>
                </a:moveTo>
                <a:lnTo>
                  <a:pt x="10289" y="923"/>
                </a:lnTo>
                <a:lnTo>
                  <a:pt x="10800" y="923"/>
                </a:lnTo>
                <a:lnTo>
                  <a:pt x="10800" y="488"/>
                </a:lnTo>
                <a:lnTo>
                  <a:pt x="10289" y="488"/>
                </a:lnTo>
                <a:close/>
                <a:moveTo>
                  <a:pt x="9747" y="488"/>
                </a:moveTo>
                <a:lnTo>
                  <a:pt x="9747" y="923"/>
                </a:lnTo>
                <a:lnTo>
                  <a:pt x="10258" y="923"/>
                </a:lnTo>
                <a:lnTo>
                  <a:pt x="10258" y="488"/>
                </a:lnTo>
                <a:lnTo>
                  <a:pt x="9747" y="488"/>
                </a:lnTo>
                <a:close/>
                <a:moveTo>
                  <a:pt x="9206" y="488"/>
                </a:moveTo>
                <a:lnTo>
                  <a:pt x="9206" y="923"/>
                </a:lnTo>
                <a:lnTo>
                  <a:pt x="9716" y="923"/>
                </a:lnTo>
                <a:lnTo>
                  <a:pt x="9716" y="488"/>
                </a:lnTo>
                <a:lnTo>
                  <a:pt x="9206" y="488"/>
                </a:lnTo>
                <a:close/>
                <a:moveTo>
                  <a:pt x="8664" y="488"/>
                </a:moveTo>
                <a:lnTo>
                  <a:pt x="8664" y="923"/>
                </a:lnTo>
                <a:lnTo>
                  <a:pt x="9175" y="923"/>
                </a:lnTo>
                <a:lnTo>
                  <a:pt x="9175" y="488"/>
                </a:lnTo>
                <a:lnTo>
                  <a:pt x="8664" y="488"/>
                </a:lnTo>
                <a:close/>
                <a:moveTo>
                  <a:pt x="8122" y="488"/>
                </a:moveTo>
                <a:lnTo>
                  <a:pt x="8122" y="923"/>
                </a:lnTo>
                <a:lnTo>
                  <a:pt x="8633" y="923"/>
                </a:lnTo>
                <a:lnTo>
                  <a:pt x="8633" y="488"/>
                </a:lnTo>
                <a:lnTo>
                  <a:pt x="8122" y="488"/>
                </a:lnTo>
                <a:close/>
                <a:moveTo>
                  <a:pt x="7581" y="488"/>
                </a:moveTo>
                <a:lnTo>
                  <a:pt x="7581" y="923"/>
                </a:lnTo>
                <a:lnTo>
                  <a:pt x="8091" y="923"/>
                </a:lnTo>
                <a:lnTo>
                  <a:pt x="8091" y="488"/>
                </a:lnTo>
                <a:lnTo>
                  <a:pt x="7581" y="488"/>
                </a:lnTo>
                <a:close/>
                <a:moveTo>
                  <a:pt x="7039" y="488"/>
                </a:moveTo>
                <a:lnTo>
                  <a:pt x="7039" y="923"/>
                </a:lnTo>
                <a:lnTo>
                  <a:pt x="7550" y="923"/>
                </a:lnTo>
                <a:lnTo>
                  <a:pt x="7550" y="488"/>
                </a:lnTo>
                <a:lnTo>
                  <a:pt x="7039" y="488"/>
                </a:lnTo>
                <a:close/>
                <a:moveTo>
                  <a:pt x="6497" y="488"/>
                </a:moveTo>
                <a:lnTo>
                  <a:pt x="6497" y="923"/>
                </a:lnTo>
                <a:lnTo>
                  <a:pt x="7008" y="923"/>
                </a:lnTo>
                <a:lnTo>
                  <a:pt x="7008" y="488"/>
                </a:lnTo>
                <a:lnTo>
                  <a:pt x="6497" y="488"/>
                </a:lnTo>
                <a:close/>
                <a:moveTo>
                  <a:pt x="5955" y="488"/>
                </a:moveTo>
                <a:lnTo>
                  <a:pt x="5955" y="923"/>
                </a:lnTo>
                <a:lnTo>
                  <a:pt x="6466" y="923"/>
                </a:lnTo>
                <a:lnTo>
                  <a:pt x="6466" y="488"/>
                </a:lnTo>
                <a:lnTo>
                  <a:pt x="5955" y="488"/>
                </a:lnTo>
                <a:close/>
                <a:moveTo>
                  <a:pt x="5414" y="488"/>
                </a:moveTo>
                <a:lnTo>
                  <a:pt x="5414" y="923"/>
                </a:lnTo>
                <a:lnTo>
                  <a:pt x="5925" y="923"/>
                </a:lnTo>
                <a:lnTo>
                  <a:pt x="5925" y="488"/>
                </a:lnTo>
                <a:lnTo>
                  <a:pt x="5414" y="488"/>
                </a:lnTo>
                <a:close/>
                <a:moveTo>
                  <a:pt x="4872" y="488"/>
                </a:moveTo>
                <a:lnTo>
                  <a:pt x="4872" y="923"/>
                </a:lnTo>
                <a:lnTo>
                  <a:pt x="5383" y="923"/>
                </a:lnTo>
                <a:lnTo>
                  <a:pt x="5383" y="488"/>
                </a:lnTo>
                <a:lnTo>
                  <a:pt x="4872" y="488"/>
                </a:lnTo>
                <a:close/>
                <a:moveTo>
                  <a:pt x="4330" y="488"/>
                </a:moveTo>
                <a:lnTo>
                  <a:pt x="4330" y="923"/>
                </a:lnTo>
                <a:lnTo>
                  <a:pt x="4841" y="923"/>
                </a:lnTo>
                <a:lnTo>
                  <a:pt x="4841" y="488"/>
                </a:lnTo>
                <a:lnTo>
                  <a:pt x="4330" y="488"/>
                </a:lnTo>
                <a:close/>
                <a:moveTo>
                  <a:pt x="3789" y="488"/>
                </a:moveTo>
                <a:lnTo>
                  <a:pt x="3789" y="923"/>
                </a:lnTo>
                <a:lnTo>
                  <a:pt x="4300" y="923"/>
                </a:lnTo>
                <a:lnTo>
                  <a:pt x="4300" y="488"/>
                </a:lnTo>
                <a:lnTo>
                  <a:pt x="3789" y="488"/>
                </a:lnTo>
                <a:close/>
                <a:moveTo>
                  <a:pt x="3247" y="488"/>
                </a:moveTo>
                <a:lnTo>
                  <a:pt x="3247" y="923"/>
                </a:lnTo>
                <a:lnTo>
                  <a:pt x="3758" y="923"/>
                </a:lnTo>
                <a:lnTo>
                  <a:pt x="3758" y="488"/>
                </a:lnTo>
                <a:lnTo>
                  <a:pt x="3247" y="488"/>
                </a:lnTo>
                <a:close/>
                <a:moveTo>
                  <a:pt x="2705" y="488"/>
                </a:moveTo>
                <a:lnTo>
                  <a:pt x="2705" y="923"/>
                </a:lnTo>
                <a:lnTo>
                  <a:pt x="3216" y="923"/>
                </a:lnTo>
                <a:lnTo>
                  <a:pt x="3216" y="488"/>
                </a:lnTo>
                <a:lnTo>
                  <a:pt x="2705" y="488"/>
                </a:lnTo>
                <a:close/>
                <a:moveTo>
                  <a:pt x="2164" y="488"/>
                </a:moveTo>
                <a:lnTo>
                  <a:pt x="2164" y="923"/>
                </a:lnTo>
                <a:lnTo>
                  <a:pt x="2675" y="923"/>
                </a:lnTo>
                <a:lnTo>
                  <a:pt x="2675" y="488"/>
                </a:lnTo>
                <a:lnTo>
                  <a:pt x="2164" y="488"/>
                </a:lnTo>
                <a:close/>
                <a:moveTo>
                  <a:pt x="1622" y="488"/>
                </a:moveTo>
                <a:lnTo>
                  <a:pt x="1622" y="923"/>
                </a:lnTo>
                <a:lnTo>
                  <a:pt x="2133" y="923"/>
                </a:lnTo>
                <a:lnTo>
                  <a:pt x="2133" y="488"/>
                </a:lnTo>
                <a:lnTo>
                  <a:pt x="1622" y="488"/>
                </a:lnTo>
                <a:close/>
                <a:moveTo>
                  <a:pt x="1080" y="488"/>
                </a:moveTo>
                <a:lnTo>
                  <a:pt x="1080" y="923"/>
                </a:lnTo>
                <a:lnTo>
                  <a:pt x="1591" y="923"/>
                </a:lnTo>
                <a:lnTo>
                  <a:pt x="1591" y="488"/>
                </a:lnTo>
                <a:lnTo>
                  <a:pt x="1080" y="488"/>
                </a:lnTo>
                <a:close/>
                <a:moveTo>
                  <a:pt x="539" y="488"/>
                </a:moveTo>
                <a:lnTo>
                  <a:pt x="539" y="923"/>
                </a:lnTo>
                <a:lnTo>
                  <a:pt x="1049" y="923"/>
                </a:lnTo>
                <a:lnTo>
                  <a:pt x="1049" y="488"/>
                </a:lnTo>
                <a:lnTo>
                  <a:pt x="539" y="488"/>
                </a:lnTo>
                <a:close/>
                <a:moveTo>
                  <a:pt x="31" y="488"/>
                </a:moveTo>
                <a:lnTo>
                  <a:pt x="31" y="923"/>
                </a:lnTo>
                <a:lnTo>
                  <a:pt x="508" y="923"/>
                </a:lnTo>
                <a:lnTo>
                  <a:pt x="508" y="488"/>
                </a:lnTo>
                <a:lnTo>
                  <a:pt x="31" y="488"/>
                </a:lnTo>
                <a:close/>
                <a:moveTo>
                  <a:pt x="0" y="0"/>
                </a:moveTo>
                <a:lnTo>
                  <a:pt x="31" y="0"/>
                </a:lnTo>
                <a:lnTo>
                  <a:pt x="31" y="460"/>
                </a:lnTo>
                <a:lnTo>
                  <a:pt x="508" y="460"/>
                </a:lnTo>
                <a:lnTo>
                  <a:pt x="508" y="0"/>
                </a:lnTo>
                <a:lnTo>
                  <a:pt x="539" y="0"/>
                </a:lnTo>
                <a:lnTo>
                  <a:pt x="539" y="460"/>
                </a:lnTo>
                <a:lnTo>
                  <a:pt x="1049" y="460"/>
                </a:lnTo>
                <a:lnTo>
                  <a:pt x="1049" y="0"/>
                </a:lnTo>
                <a:lnTo>
                  <a:pt x="1080" y="0"/>
                </a:lnTo>
                <a:lnTo>
                  <a:pt x="1080" y="460"/>
                </a:lnTo>
                <a:lnTo>
                  <a:pt x="1591" y="460"/>
                </a:lnTo>
                <a:lnTo>
                  <a:pt x="1591" y="0"/>
                </a:lnTo>
                <a:lnTo>
                  <a:pt x="1622" y="0"/>
                </a:lnTo>
                <a:lnTo>
                  <a:pt x="1622" y="460"/>
                </a:lnTo>
                <a:lnTo>
                  <a:pt x="2133" y="460"/>
                </a:lnTo>
                <a:lnTo>
                  <a:pt x="2133" y="0"/>
                </a:lnTo>
                <a:lnTo>
                  <a:pt x="2164" y="0"/>
                </a:lnTo>
                <a:lnTo>
                  <a:pt x="2164" y="460"/>
                </a:lnTo>
                <a:lnTo>
                  <a:pt x="2675" y="460"/>
                </a:lnTo>
                <a:lnTo>
                  <a:pt x="2675" y="0"/>
                </a:lnTo>
                <a:lnTo>
                  <a:pt x="2705" y="0"/>
                </a:lnTo>
                <a:lnTo>
                  <a:pt x="2705" y="460"/>
                </a:lnTo>
                <a:lnTo>
                  <a:pt x="3216" y="460"/>
                </a:lnTo>
                <a:lnTo>
                  <a:pt x="3216" y="0"/>
                </a:lnTo>
                <a:lnTo>
                  <a:pt x="3247" y="0"/>
                </a:lnTo>
                <a:lnTo>
                  <a:pt x="3247" y="460"/>
                </a:lnTo>
                <a:lnTo>
                  <a:pt x="3758" y="460"/>
                </a:lnTo>
                <a:lnTo>
                  <a:pt x="3758" y="0"/>
                </a:lnTo>
                <a:lnTo>
                  <a:pt x="3789" y="0"/>
                </a:lnTo>
                <a:lnTo>
                  <a:pt x="3789" y="460"/>
                </a:lnTo>
                <a:lnTo>
                  <a:pt x="4300" y="460"/>
                </a:lnTo>
                <a:lnTo>
                  <a:pt x="4300" y="0"/>
                </a:lnTo>
                <a:lnTo>
                  <a:pt x="4330" y="0"/>
                </a:lnTo>
                <a:lnTo>
                  <a:pt x="4330" y="460"/>
                </a:lnTo>
                <a:lnTo>
                  <a:pt x="4841" y="460"/>
                </a:lnTo>
                <a:lnTo>
                  <a:pt x="4841" y="0"/>
                </a:lnTo>
                <a:lnTo>
                  <a:pt x="4872" y="0"/>
                </a:lnTo>
                <a:lnTo>
                  <a:pt x="4872" y="460"/>
                </a:lnTo>
                <a:lnTo>
                  <a:pt x="5383" y="460"/>
                </a:lnTo>
                <a:lnTo>
                  <a:pt x="5383" y="0"/>
                </a:lnTo>
                <a:lnTo>
                  <a:pt x="5414" y="0"/>
                </a:lnTo>
                <a:lnTo>
                  <a:pt x="5414" y="460"/>
                </a:lnTo>
                <a:lnTo>
                  <a:pt x="5925" y="460"/>
                </a:lnTo>
                <a:lnTo>
                  <a:pt x="5925" y="0"/>
                </a:lnTo>
                <a:lnTo>
                  <a:pt x="5955" y="0"/>
                </a:lnTo>
                <a:lnTo>
                  <a:pt x="5955" y="460"/>
                </a:lnTo>
                <a:lnTo>
                  <a:pt x="6466" y="460"/>
                </a:lnTo>
                <a:lnTo>
                  <a:pt x="6466" y="0"/>
                </a:lnTo>
                <a:lnTo>
                  <a:pt x="6497" y="0"/>
                </a:lnTo>
                <a:lnTo>
                  <a:pt x="6497" y="460"/>
                </a:lnTo>
                <a:lnTo>
                  <a:pt x="7008" y="460"/>
                </a:lnTo>
                <a:lnTo>
                  <a:pt x="7008" y="0"/>
                </a:lnTo>
                <a:lnTo>
                  <a:pt x="7039" y="0"/>
                </a:lnTo>
                <a:lnTo>
                  <a:pt x="7039" y="460"/>
                </a:lnTo>
                <a:lnTo>
                  <a:pt x="7550" y="460"/>
                </a:lnTo>
                <a:lnTo>
                  <a:pt x="7550" y="0"/>
                </a:lnTo>
                <a:lnTo>
                  <a:pt x="7581" y="0"/>
                </a:lnTo>
                <a:lnTo>
                  <a:pt x="7581" y="460"/>
                </a:lnTo>
                <a:lnTo>
                  <a:pt x="8091" y="460"/>
                </a:lnTo>
                <a:lnTo>
                  <a:pt x="8091" y="0"/>
                </a:lnTo>
                <a:lnTo>
                  <a:pt x="8122" y="0"/>
                </a:lnTo>
                <a:lnTo>
                  <a:pt x="8122" y="460"/>
                </a:lnTo>
                <a:lnTo>
                  <a:pt x="8633" y="460"/>
                </a:lnTo>
                <a:lnTo>
                  <a:pt x="8633" y="0"/>
                </a:lnTo>
                <a:lnTo>
                  <a:pt x="8664" y="0"/>
                </a:lnTo>
                <a:lnTo>
                  <a:pt x="8664" y="460"/>
                </a:lnTo>
                <a:lnTo>
                  <a:pt x="9175" y="460"/>
                </a:lnTo>
                <a:lnTo>
                  <a:pt x="9175" y="0"/>
                </a:lnTo>
                <a:lnTo>
                  <a:pt x="9206" y="0"/>
                </a:lnTo>
                <a:lnTo>
                  <a:pt x="9206" y="460"/>
                </a:lnTo>
                <a:lnTo>
                  <a:pt x="9716" y="460"/>
                </a:lnTo>
                <a:lnTo>
                  <a:pt x="9716" y="0"/>
                </a:lnTo>
                <a:lnTo>
                  <a:pt x="9747" y="0"/>
                </a:lnTo>
                <a:lnTo>
                  <a:pt x="9747" y="460"/>
                </a:lnTo>
                <a:lnTo>
                  <a:pt x="10258" y="460"/>
                </a:lnTo>
                <a:lnTo>
                  <a:pt x="10258" y="0"/>
                </a:lnTo>
                <a:lnTo>
                  <a:pt x="10289" y="0"/>
                </a:lnTo>
                <a:lnTo>
                  <a:pt x="10289" y="460"/>
                </a:lnTo>
                <a:lnTo>
                  <a:pt x="10800" y="460"/>
                </a:lnTo>
                <a:lnTo>
                  <a:pt x="10800" y="0"/>
                </a:lnTo>
                <a:lnTo>
                  <a:pt x="10831" y="0"/>
                </a:lnTo>
                <a:lnTo>
                  <a:pt x="10831" y="460"/>
                </a:lnTo>
                <a:lnTo>
                  <a:pt x="11341" y="460"/>
                </a:lnTo>
                <a:lnTo>
                  <a:pt x="11341" y="0"/>
                </a:lnTo>
                <a:lnTo>
                  <a:pt x="11372" y="0"/>
                </a:lnTo>
                <a:lnTo>
                  <a:pt x="11372" y="460"/>
                </a:lnTo>
                <a:lnTo>
                  <a:pt x="11883" y="460"/>
                </a:lnTo>
                <a:lnTo>
                  <a:pt x="11883" y="0"/>
                </a:lnTo>
                <a:lnTo>
                  <a:pt x="11914" y="0"/>
                </a:lnTo>
                <a:lnTo>
                  <a:pt x="11914" y="460"/>
                </a:lnTo>
                <a:lnTo>
                  <a:pt x="12425" y="460"/>
                </a:lnTo>
                <a:lnTo>
                  <a:pt x="12425" y="0"/>
                </a:lnTo>
                <a:lnTo>
                  <a:pt x="12456" y="0"/>
                </a:lnTo>
                <a:lnTo>
                  <a:pt x="12456" y="460"/>
                </a:lnTo>
                <a:lnTo>
                  <a:pt x="12967" y="460"/>
                </a:lnTo>
                <a:lnTo>
                  <a:pt x="12967" y="0"/>
                </a:lnTo>
                <a:lnTo>
                  <a:pt x="12997" y="0"/>
                </a:lnTo>
                <a:lnTo>
                  <a:pt x="12997" y="460"/>
                </a:lnTo>
                <a:lnTo>
                  <a:pt x="13508" y="460"/>
                </a:lnTo>
                <a:lnTo>
                  <a:pt x="13508" y="0"/>
                </a:lnTo>
                <a:lnTo>
                  <a:pt x="13539" y="0"/>
                </a:lnTo>
                <a:lnTo>
                  <a:pt x="13539" y="460"/>
                </a:lnTo>
                <a:lnTo>
                  <a:pt x="14050" y="460"/>
                </a:lnTo>
                <a:lnTo>
                  <a:pt x="14050" y="0"/>
                </a:lnTo>
                <a:lnTo>
                  <a:pt x="14081" y="0"/>
                </a:lnTo>
                <a:lnTo>
                  <a:pt x="14081" y="460"/>
                </a:lnTo>
                <a:lnTo>
                  <a:pt x="14592" y="460"/>
                </a:lnTo>
                <a:lnTo>
                  <a:pt x="14592" y="0"/>
                </a:lnTo>
                <a:lnTo>
                  <a:pt x="14622" y="0"/>
                </a:lnTo>
                <a:lnTo>
                  <a:pt x="14622" y="460"/>
                </a:lnTo>
                <a:lnTo>
                  <a:pt x="15133" y="460"/>
                </a:lnTo>
                <a:lnTo>
                  <a:pt x="15133" y="0"/>
                </a:lnTo>
                <a:lnTo>
                  <a:pt x="15164" y="0"/>
                </a:lnTo>
                <a:lnTo>
                  <a:pt x="15164" y="5228"/>
                </a:lnTo>
                <a:lnTo>
                  <a:pt x="15133" y="5257"/>
                </a:lnTo>
                <a:lnTo>
                  <a:pt x="15133" y="5126"/>
                </a:lnTo>
                <a:lnTo>
                  <a:pt x="14622" y="5126"/>
                </a:lnTo>
                <a:lnTo>
                  <a:pt x="14622" y="5562"/>
                </a:lnTo>
                <a:lnTo>
                  <a:pt x="14810" y="5562"/>
                </a:lnTo>
                <a:lnTo>
                  <a:pt x="14780" y="5590"/>
                </a:lnTo>
                <a:lnTo>
                  <a:pt x="14622" y="5590"/>
                </a:lnTo>
                <a:lnTo>
                  <a:pt x="14622" y="5739"/>
                </a:lnTo>
                <a:lnTo>
                  <a:pt x="14592" y="5768"/>
                </a:lnTo>
                <a:lnTo>
                  <a:pt x="14592" y="5590"/>
                </a:lnTo>
                <a:lnTo>
                  <a:pt x="14081" y="5590"/>
                </a:lnTo>
                <a:lnTo>
                  <a:pt x="14081" y="6026"/>
                </a:lnTo>
                <a:lnTo>
                  <a:pt x="14319" y="6026"/>
                </a:lnTo>
                <a:lnTo>
                  <a:pt x="14289" y="6054"/>
                </a:lnTo>
                <a:lnTo>
                  <a:pt x="14081" y="6054"/>
                </a:lnTo>
                <a:lnTo>
                  <a:pt x="14081" y="6251"/>
                </a:lnTo>
                <a:lnTo>
                  <a:pt x="14050" y="6280"/>
                </a:lnTo>
                <a:lnTo>
                  <a:pt x="14050" y="6054"/>
                </a:lnTo>
                <a:lnTo>
                  <a:pt x="13539" y="6054"/>
                </a:lnTo>
                <a:lnTo>
                  <a:pt x="13539" y="6460"/>
                </a:lnTo>
                <a:lnTo>
                  <a:pt x="13508" y="6460"/>
                </a:lnTo>
                <a:lnTo>
                  <a:pt x="13508" y="6054"/>
                </a:lnTo>
                <a:lnTo>
                  <a:pt x="12997" y="6054"/>
                </a:lnTo>
                <a:lnTo>
                  <a:pt x="12997" y="6460"/>
                </a:lnTo>
                <a:lnTo>
                  <a:pt x="12967" y="6460"/>
                </a:lnTo>
                <a:lnTo>
                  <a:pt x="12967" y="6054"/>
                </a:lnTo>
                <a:lnTo>
                  <a:pt x="12456" y="6054"/>
                </a:lnTo>
                <a:lnTo>
                  <a:pt x="12456" y="6460"/>
                </a:lnTo>
                <a:lnTo>
                  <a:pt x="12425" y="6460"/>
                </a:lnTo>
                <a:lnTo>
                  <a:pt x="12425" y="6054"/>
                </a:lnTo>
                <a:lnTo>
                  <a:pt x="11914" y="6054"/>
                </a:lnTo>
                <a:lnTo>
                  <a:pt x="11914" y="6460"/>
                </a:lnTo>
                <a:lnTo>
                  <a:pt x="11883" y="6460"/>
                </a:lnTo>
                <a:lnTo>
                  <a:pt x="11883" y="6054"/>
                </a:lnTo>
                <a:lnTo>
                  <a:pt x="11372" y="6054"/>
                </a:lnTo>
                <a:lnTo>
                  <a:pt x="11372" y="6460"/>
                </a:lnTo>
                <a:lnTo>
                  <a:pt x="11341" y="6460"/>
                </a:lnTo>
                <a:lnTo>
                  <a:pt x="11341" y="6054"/>
                </a:lnTo>
                <a:lnTo>
                  <a:pt x="10831" y="6054"/>
                </a:lnTo>
                <a:lnTo>
                  <a:pt x="10831" y="6460"/>
                </a:lnTo>
                <a:lnTo>
                  <a:pt x="10800" y="6460"/>
                </a:lnTo>
                <a:lnTo>
                  <a:pt x="10800" y="6054"/>
                </a:lnTo>
                <a:lnTo>
                  <a:pt x="10289" y="6054"/>
                </a:lnTo>
                <a:lnTo>
                  <a:pt x="10289" y="6460"/>
                </a:lnTo>
                <a:lnTo>
                  <a:pt x="10258" y="6460"/>
                </a:lnTo>
                <a:lnTo>
                  <a:pt x="10258" y="6054"/>
                </a:lnTo>
                <a:lnTo>
                  <a:pt x="9747" y="6054"/>
                </a:lnTo>
                <a:lnTo>
                  <a:pt x="9747" y="6460"/>
                </a:lnTo>
                <a:lnTo>
                  <a:pt x="9716" y="6460"/>
                </a:lnTo>
                <a:lnTo>
                  <a:pt x="9716" y="6054"/>
                </a:lnTo>
                <a:lnTo>
                  <a:pt x="9206" y="6054"/>
                </a:lnTo>
                <a:lnTo>
                  <a:pt x="9206" y="6460"/>
                </a:lnTo>
                <a:lnTo>
                  <a:pt x="9175" y="6460"/>
                </a:lnTo>
                <a:lnTo>
                  <a:pt x="9175" y="6054"/>
                </a:lnTo>
                <a:lnTo>
                  <a:pt x="8664" y="6054"/>
                </a:lnTo>
                <a:lnTo>
                  <a:pt x="8664" y="6460"/>
                </a:lnTo>
                <a:lnTo>
                  <a:pt x="8633" y="6460"/>
                </a:lnTo>
                <a:lnTo>
                  <a:pt x="8633" y="6054"/>
                </a:lnTo>
                <a:lnTo>
                  <a:pt x="8122" y="6054"/>
                </a:lnTo>
                <a:lnTo>
                  <a:pt x="8122" y="6460"/>
                </a:lnTo>
                <a:lnTo>
                  <a:pt x="8091" y="6460"/>
                </a:lnTo>
                <a:lnTo>
                  <a:pt x="8091" y="6054"/>
                </a:lnTo>
                <a:lnTo>
                  <a:pt x="7581" y="6054"/>
                </a:lnTo>
                <a:lnTo>
                  <a:pt x="7581" y="6460"/>
                </a:lnTo>
                <a:lnTo>
                  <a:pt x="7550" y="6460"/>
                </a:lnTo>
                <a:lnTo>
                  <a:pt x="7550" y="6054"/>
                </a:lnTo>
                <a:lnTo>
                  <a:pt x="7039" y="6054"/>
                </a:lnTo>
                <a:lnTo>
                  <a:pt x="7039" y="6460"/>
                </a:lnTo>
                <a:lnTo>
                  <a:pt x="7008" y="6460"/>
                </a:lnTo>
                <a:lnTo>
                  <a:pt x="7008" y="6054"/>
                </a:lnTo>
                <a:lnTo>
                  <a:pt x="6497" y="6054"/>
                </a:lnTo>
                <a:lnTo>
                  <a:pt x="6497" y="6460"/>
                </a:lnTo>
                <a:lnTo>
                  <a:pt x="6466" y="6460"/>
                </a:lnTo>
                <a:lnTo>
                  <a:pt x="6466" y="6054"/>
                </a:lnTo>
                <a:lnTo>
                  <a:pt x="5955" y="6054"/>
                </a:lnTo>
                <a:lnTo>
                  <a:pt x="5955" y="6460"/>
                </a:lnTo>
                <a:lnTo>
                  <a:pt x="5925" y="6460"/>
                </a:lnTo>
                <a:lnTo>
                  <a:pt x="5925" y="6054"/>
                </a:lnTo>
                <a:lnTo>
                  <a:pt x="5414" y="6054"/>
                </a:lnTo>
                <a:lnTo>
                  <a:pt x="5414" y="6460"/>
                </a:lnTo>
                <a:lnTo>
                  <a:pt x="5383" y="6460"/>
                </a:lnTo>
                <a:lnTo>
                  <a:pt x="5383" y="6054"/>
                </a:lnTo>
                <a:lnTo>
                  <a:pt x="4872" y="6054"/>
                </a:lnTo>
                <a:lnTo>
                  <a:pt x="4872" y="6460"/>
                </a:lnTo>
                <a:lnTo>
                  <a:pt x="4841" y="6460"/>
                </a:lnTo>
                <a:lnTo>
                  <a:pt x="4841" y="6054"/>
                </a:lnTo>
                <a:lnTo>
                  <a:pt x="4330" y="6054"/>
                </a:lnTo>
                <a:lnTo>
                  <a:pt x="4330" y="6460"/>
                </a:lnTo>
                <a:lnTo>
                  <a:pt x="4300" y="6460"/>
                </a:lnTo>
                <a:lnTo>
                  <a:pt x="4300" y="6054"/>
                </a:lnTo>
                <a:lnTo>
                  <a:pt x="3789" y="6054"/>
                </a:lnTo>
                <a:lnTo>
                  <a:pt x="3789" y="6460"/>
                </a:lnTo>
                <a:lnTo>
                  <a:pt x="3758" y="6460"/>
                </a:lnTo>
                <a:lnTo>
                  <a:pt x="3758" y="6054"/>
                </a:lnTo>
                <a:lnTo>
                  <a:pt x="3247" y="6054"/>
                </a:lnTo>
                <a:lnTo>
                  <a:pt x="3247" y="6460"/>
                </a:lnTo>
                <a:lnTo>
                  <a:pt x="3216" y="6460"/>
                </a:lnTo>
                <a:lnTo>
                  <a:pt x="3216" y="6054"/>
                </a:lnTo>
                <a:lnTo>
                  <a:pt x="2705" y="6054"/>
                </a:lnTo>
                <a:lnTo>
                  <a:pt x="2705" y="6460"/>
                </a:lnTo>
                <a:lnTo>
                  <a:pt x="2675" y="6460"/>
                </a:lnTo>
                <a:lnTo>
                  <a:pt x="2675" y="6054"/>
                </a:lnTo>
                <a:lnTo>
                  <a:pt x="2164" y="6054"/>
                </a:lnTo>
                <a:lnTo>
                  <a:pt x="2164" y="6460"/>
                </a:lnTo>
                <a:lnTo>
                  <a:pt x="2133" y="6460"/>
                </a:lnTo>
                <a:lnTo>
                  <a:pt x="2133" y="6054"/>
                </a:lnTo>
                <a:lnTo>
                  <a:pt x="1622" y="6054"/>
                </a:lnTo>
                <a:lnTo>
                  <a:pt x="1622" y="6460"/>
                </a:lnTo>
                <a:lnTo>
                  <a:pt x="1591" y="6460"/>
                </a:lnTo>
                <a:lnTo>
                  <a:pt x="1591" y="6054"/>
                </a:lnTo>
                <a:lnTo>
                  <a:pt x="1080" y="6054"/>
                </a:lnTo>
                <a:lnTo>
                  <a:pt x="1080" y="6460"/>
                </a:lnTo>
                <a:lnTo>
                  <a:pt x="1049" y="6460"/>
                </a:lnTo>
                <a:lnTo>
                  <a:pt x="1049" y="6054"/>
                </a:lnTo>
                <a:lnTo>
                  <a:pt x="539" y="6054"/>
                </a:lnTo>
                <a:lnTo>
                  <a:pt x="539" y="6460"/>
                </a:lnTo>
                <a:lnTo>
                  <a:pt x="508" y="6460"/>
                </a:lnTo>
                <a:lnTo>
                  <a:pt x="508" y="6054"/>
                </a:lnTo>
                <a:lnTo>
                  <a:pt x="31" y="6054"/>
                </a:lnTo>
                <a:lnTo>
                  <a:pt x="31" y="6460"/>
                </a:lnTo>
                <a:lnTo>
                  <a:pt x="0" y="6460"/>
                </a:lnTo>
                <a:lnTo>
                  <a:pt x="0" y="0"/>
                </a:lnTo>
                <a:close/>
              </a:path>
            </a:pathLst>
          </a:custGeom>
          <a:solidFill>
            <a:schemeClr val="accent1">
              <a:alpha val="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0" name="任意多边形: 形状 359"/>
          <p:cNvSpPr/>
          <p:nvPr>
            <p:custDataLst>
              <p:tags r:id="rId4"/>
            </p:custDataLst>
          </p:nvPr>
        </p:nvSpPr>
        <p:spPr>
          <a:xfrm>
            <a:off x="10784840" y="5510530"/>
            <a:ext cx="800100" cy="800100"/>
          </a:xfrm>
          <a:custGeom>
            <a:avLst/>
            <a:gdLst>
              <a:gd name="connsiteX0" fmla="*/ 0 w 800100"/>
              <a:gd name="connsiteY0" fmla="*/ 0 h 800100"/>
              <a:gd name="connsiteX1" fmla="*/ 800100 w 800100"/>
              <a:gd name="connsiteY1" fmla="*/ 0 h 800100"/>
              <a:gd name="connsiteX2" fmla="*/ 0 w 800100"/>
              <a:gd name="connsiteY2" fmla="*/ 800100 h 800100"/>
              <a:gd name="connsiteX3" fmla="*/ 0 w 800100"/>
              <a:gd name="connsiteY3" fmla="*/ 0 h 800100"/>
            </a:gdLst>
            <a:ahLst/>
            <a:cxnLst>
              <a:cxn ang="0">
                <a:pos x="connsiteX0" y="connsiteY0"/>
              </a:cxn>
              <a:cxn ang="0">
                <a:pos x="connsiteX1" y="connsiteY1"/>
              </a:cxn>
              <a:cxn ang="0">
                <a:pos x="connsiteX2" y="connsiteY2"/>
              </a:cxn>
              <a:cxn ang="0">
                <a:pos x="connsiteX3" y="connsiteY3"/>
              </a:cxn>
            </a:cxnLst>
            <a:rect l="l" t="t" r="r" b="b"/>
            <a:pathLst>
              <a:path w="800100" h="800100">
                <a:moveTo>
                  <a:pt x="0" y="0"/>
                </a:moveTo>
                <a:lnTo>
                  <a:pt x="800100" y="0"/>
                </a:lnTo>
                <a:lnTo>
                  <a:pt x="0" y="800100"/>
                </a:lnTo>
                <a:lnTo>
                  <a:pt x="0" y="0"/>
                </a:lnTo>
                <a:close/>
              </a:path>
            </a:pathLst>
          </a:custGeom>
          <a:solidFill>
            <a:schemeClr val="accent1">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任意多边形: 形状 356"/>
          <p:cNvSpPr/>
          <p:nvPr>
            <p:custDataLst>
              <p:tags r:id="rId5"/>
            </p:custDataLst>
          </p:nvPr>
        </p:nvSpPr>
        <p:spPr>
          <a:xfrm>
            <a:off x="676910" y="1811655"/>
            <a:ext cx="10904220" cy="4461510"/>
          </a:xfrm>
          <a:custGeom>
            <a:avLst/>
            <a:gdLst>
              <a:gd name="connsiteX0" fmla="*/ 0 w 10904220"/>
              <a:gd name="connsiteY0" fmla="*/ 0 h 4461510"/>
              <a:gd name="connsiteX1" fmla="*/ 10904220 w 10904220"/>
              <a:gd name="connsiteY1" fmla="*/ 0 h 4461510"/>
              <a:gd name="connsiteX2" fmla="*/ 10904220 w 10904220"/>
              <a:gd name="connsiteY2" fmla="*/ 3681772 h 4461510"/>
              <a:gd name="connsiteX3" fmla="*/ 10124482 w 10904220"/>
              <a:gd name="connsiteY3" fmla="*/ 4461510 h 4461510"/>
              <a:gd name="connsiteX4" fmla="*/ 0 w 10904220"/>
              <a:gd name="connsiteY4" fmla="*/ 4461510 h 4461510"/>
              <a:gd name="connsiteX5" fmla="*/ 0 w 10904220"/>
              <a:gd name="connsiteY5" fmla="*/ 0 h 4461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04220" h="4461510">
                <a:moveTo>
                  <a:pt x="0" y="0"/>
                </a:moveTo>
                <a:lnTo>
                  <a:pt x="10904220" y="0"/>
                </a:lnTo>
                <a:lnTo>
                  <a:pt x="10904220" y="3681772"/>
                </a:lnTo>
                <a:lnTo>
                  <a:pt x="10124482" y="4461510"/>
                </a:lnTo>
                <a:lnTo>
                  <a:pt x="0" y="4461510"/>
                </a:lnTo>
                <a:lnTo>
                  <a:pt x="0" y="0"/>
                </a:lnTo>
                <a:close/>
              </a:path>
            </a:pathLst>
          </a:custGeom>
          <a:solidFill>
            <a:srgbClr val="FFFFFF">
              <a:alpha val="10000"/>
            </a:srgbClr>
          </a:solidFill>
          <a:ln w="25400">
            <a:solidFill>
              <a:schemeClr val="accent1">
                <a:lumMod val="40000"/>
                <a:lumOff val="60000"/>
              </a:schemeClr>
            </a:solidFill>
          </a:ln>
          <a:effectLst>
            <a:outerShdw blurRad="76200" dist="38100" dir="2700000" algn="tl" rotWithShape="0">
              <a:schemeClr val="accent1">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0" rIns="720000" rtlCol="0" anchor="ctr"/>
          <a:lstStyle/>
          <a:p>
            <a:pPr indent="0" fontAlgn="auto">
              <a:lnSpc>
                <a:spcPct val="130000"/>
              </a:lnSpc>
            </a:pPr>
            <a:endParaRPr lang="zh-CN" altLang="en-US" kern="0" spc="0" dirty="0">
              <a:ln>
                <a:noFill/>
                <a:prstDash val="sysDot"/>
              </a:ln>
              <a:solidFill>
                <a:srgbClr val="262626"/>
              </a:solidFill>
              <a:latin typeface="+mn-ea"/>
              <a:ea typeface="+mn-ea"/>
              <a:sym typeface="+mn-ea"/>
            </a:endParaRPr>
          </a:p>
        </p:txBody>
      </p:sp>
      <p:sp>
        <p:nvSpPr>
          <p:cNvPr id="22" name="矩形: 圆角 21"/>
          <p:cNvSpPr/>
          <p:nvPr>
            <p:custDataLst>
              <p:tags r:id="rId6"/>
            </p:custDataLst>
          </p:nvPr>
        </p:nvSpPr>
        <p:spPr>
          <a:xfrm>
            <a:off x="672465" y="1718310"/>
            <a:ext cx="10904855" cy="443230"/>
          </a:xfrm>
          <a:prstGeom prst="roundRect">
            <a:avLst>
              <a:gd name="adj" fmla="val 0"/>
            </a:avLst>
          </a:prstGeom>
          <a:solidFill>
            <a:schemeClr val="accent1">
              <a:lumMod val="20000"/>
              <a:lumOff val="80000"/>
            </a:schemeClr>
          </a:solidFill>
          <a:ln w="254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椭圆 1"/>
          <p:cNvSpPr/>
          <p:nvPr>
            <p:custDataLst>
              <p:tags r:id="rId7"/>
            </p:custDataLst>
          </p:nvPr>
        </p:nvSpPr>
        <p:spPr>
          <a:xfrm flipH="1">
            <a:off x="10309225"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弧形 2"/>
          <p:cNvSpPr/>
          <p:nvPr>
            <p:custDataLst>
              <p:tags r:id="rId8"/>
            </p:custDataLst>
          </p:nvPr>
        </p:nvSpPr>
        <p:spPr>
          <a:xfrm flipH="1">
            <a:off x="10257790" y="1581150"/>
            <a:ext cx="179705" cy="248285"/>
          </a:xfrm>
          <a:prstGeom prst="arc">
            <a:avLst>
              <a:gd name="adj1" fmla="val 4337702"/>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 name="椭圆 3"/>
          <p:cNvSpPr/>
          <p:nvPr>
            <p:custDataLst>
              <p:tags r:id="rId9"/>
            </p:custDataLst>
          </p:nvPr>
        </p:nvSpPr>
        <p:spPr>
          <a:xfrm flipH="1">
            <a:off x="9706610"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弧形 4"/>
          <p:cNvSpPr/>
          <p:nvPr>
            <p:custDataLst>
              <p:tags r:id="rId10"/>
            </p:custDataLst>
          </p:nvPr>
        </p:nvSpPr>
        <p:spPr>
          <a:xfrm flipH="1">
            <a:off x="9655175" y="1581150"/>
            <a:ext cx="179705" cy="248285"/>
          </a:xfrm>
          <a:prstGeom prst="arc">
            <a:avLst>
              <a:gd name="adj1" fmla="val 4337702"/>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p:cNvSpPr/>
          <p:nvPr>
            <p:custDataLst>
              <p:tags r:id="rId11"/>
            </p:custDataLst>
          </p:nvPr>
        </p:nvSpPr>
        <p:spPr>
          <a:xfrm flipH="1">
            <a:off x="9103995"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弧形 6"/>
          <p:cNvSpPr/>
          <p:nvPr>
            <p:custDataLst>
              <p:tags r:id="rId12"/>
            </p:custDataLst>
          </p:nvPr>
        </p:nvSpPr>
        <p:spPr>
          <a:xfrm flipH="1">
            <a:off x="9052560" y="1581150"/>
            <a:ext cx="179705" cy="248285"/>
          </a:xfrm>
          <a:prstGeom prst="arc">
            <a:avLst>
              <a:gd name="adj1" fmla="val 4337702"/>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椭圆 8"/>
          <p:cNvSpPr/>
          <p:nvPr>
            <p:custDataLst>
              <p:tags r:id="rId13"/>
            </p:custDataLst>
          </p:nvPr>
        </p:nvSpPr>
        <p:spPr>
          <a:xfrm>
            <a:off x="1599565"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弧形 9"/>
          <p:cNvSpPr/>
          <p:nvPr>
            <p:custDataLst>
              <p:tags r:id="rId14"/>
            </p:custDataLst>
          </p:nvPr>
        </p:nvSpPr>
        <p:spPr>
          <a:xfrm>
            <a:off x="1576070" y="1581150"/>
            <a:ext cx="179705" cy="248285"/>
          </a:xfrm>
          <a:prstGeom prst="arc">
            <a:avLst>
              <a:gd name="adj1" fmla="val 4272007"/>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custDataLst>
              <p:tags r:id="rId15"/>
            </p:custDataLst>
          </p:nvPr>
        </p:nvSpPr>
        <p:spPr>
          <a:xfrm>
            <a:off x="2202180"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弧形 18"/>
          <p:cNvSpPr/>
          <p:nvPr>
            <p:custDataLst>
              <p:tags r:id="rId16"/>
            </p:custDataLst>
          </p:nvPr>
        </p:nvSpPr>
        <p:spPr>
          <a:xfrm>
            <a:off x="2179320" y="1581150"/>
            <a:ext cx="179705" cy="248285"/>
          </a:xfrm>
          <a:prstGeom prst="arc">
            <a:avLst>
              <a:gd name="adj1" fmla="val 4272007"/>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椭圆 19"/>
          <p:cNvSpPr/>
          <p:nvPr>
            <p:custDataLst>
              <p:tags r:id="rId17"/>
            </p:custDataLst>
          </p:nvPr>
        </p:nvSpPr>
        <p:spPr>
          <a:xfrm>
            <a:off x="2804795" y="1776730"/>
            <a:ext cx="107950" cy="107950"/>
          </a:xfrm>
          <a:prstGeom prst="ellipse">
            <a:avLst/>
          </a:prstGeom>
          <a:noFill/>
          <a:ln w="15875">
            <a:solidFill>
              <a:schemeClr val="accent1">
                <a:alpha val="7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弧形 20"/>
          <p:cNvSpPr/>
          <p:nvPr>
            <p:custDataLst>
              <p:tags r:id="rId18"/>
            </p:custDataLst>
          </p:nvPr>
        </p:nvSpPr>
        <p:spPr>
          <a:xfrm>
            <a:off x="2780665" y="1581150"/>
            <a:ext cx="179705" cy="248285"/>
          </a:xfrm>
          <a:prstGeom prst="arc">
            <a:avLst>
              <a:gd name="adj1" fmla="val 4272007"/>
              <a:gd name="adj2" fmla="val 0"/>
            </a:avLst>
          </a:prstGeom>
          <a:noFill/>
          <a:ln w="44450">
            <a:gradFill flip="none" rotWithShape="1">
              <a:gsLst>
                <a:gs pos="0">
                  <a:schemeClr val="accent1">
                    <a:lumMod val="60000"/>
                    <a:lumOff val="40000"/>
                  </a:schemeClr>
                </a:gs>
                <a:gs pos="100000">
                  <a:schemeClr val="accent1"/>
                </a:gs>
              </a:gsLst>
              <a:lin ang="54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文本框 17"/>
          <p:cNvSpPr txBox="1"/>
          <p:nvPr>
            <p:custDataLst>
              <p:tags r:id="rId19"/>
            </p:custDataLst>
          </p:nvPr>
        </p:nvSpPr>
        <p:spPr>
          <a:xfrm>
            <a:off x="1047115" y="2161540"/>
            <a:ext cx="5536565" cy="3773170"/>
          </a:xfrm>
          <a:prstGeom prst="rect">
            <a:avLst/>
          </a:prstGeom>
          <a:noFill/>
        </p:spPr>
        <p:txBody>
          <a:bodyPr wrap="square" rtlCol="0" anchor="ctr" anchorCtr="0">
            <a:normAutofit/>
          </a:bodyPr>
          <a:lstStyle/>
          <a:p>
            <a:pPr marL="0" lvl="0" indent="0" algn="just" fontAlgn="auto">
              <a:lnSpc>
                <a:spcPct val="150000"/>
              </a:lnSpc>
            </a:pPr>
            <a:r>
              <a:rPr lang="zh-CN" altLang="en-US" sz="2000"/>
              <a:t>中国人民的抗日战争不仅是为了中国的民族独立，也是为了世界反法西斯战争的胜利。中国抗日战争的胜利，极大地支援了苏联和其他反法西斯国家的斗争。苏联在抗日战争期间为中国提供了大量军事援助，派出数批军事顾问和飞行员奔赴中国抗日战场。</a:t>
            </a:r>
            <a:endParaRPr lang="zh-CN" altLang="en-US" sz="2000"/>
          </a:p>
        </p:txBody>
      </p:sp>
      <p:pic>
        <p:nvPicPr>
          <p:cNvPr id="8" name="图片 7" descr="true"/>
          <p:cNvPicPr>
            <a:picLocks noChangeAspect="1"/>
          </p:cNvPicPr>
          <p:nvPr/>
        </p:nvPicPr>
        <p:blipFill>
          <a:blip r:embed="rId20"/>
          <a:stretch>
            <a:fillRect/>
          </a:stretch>
        </p:blipFill>
        <p:spPr>
          <a:xfrm>
            <a:off x="7038340" y="2495550"/>
            <a:ext cx="3518535" cy="3518535"/>
          </a:xfrm>
          <a:prstGeom prst="rect">
            <a:avLst/>
          </a:prstGeom>
        </p:spPr>
      </p:pic>
    </p:spTree>
    <p:custDataLst>
      <p:tags r:id="rId2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世界革命的伟大</a:t>
            </a:r>
            <a:r>
              <a:rPr lang="zh-CN" altLang="en-US"/>
              <a:t>同盟军</a:t>
            </a:r>
            <a:endParaRPr lang="zh-CN" altLang="en-US"/>
          </a:p>
        </p:txBody>
      </p:sp>
      <p:sp>
        <p:nvSpPr>
          <p:cNvPr id="5" name="图形 3"/>
          <p:cNvSpPr/>
          <p:nvPr>
            <p:custDataLst>
              <p:tags r:id="rId2"/>
            </p:custDataLst>
          </p:nvPr>
        </p:nvSpPr>
        <p:spPr>
          <a:xfrm>
            <a:off x="696000" y="1341726"/>
            <a:ext cx="5656527" cy="4934385"/>
          </a:xfrm>
          <a:custGeom>
            <a:avLst/>
            <a:gdLst>
              <a:gd name="connsiteX0" fmla="*/ 0 w 5656607"/>
              <a:gd name="connsiteY0" fmla="*/ 298931 h 4934454"/>
              <a:gd name="connsiteX1" fmla="*/ 0 w 5656607"/>
              <a:gd name="connsiteY1" fmla="*/ 4635524 h 4934454"/>
              <a:gd name="connsiteX2" fmla="*/ 312591 w 5656607"/>
              <a:gd name="connsiteY2" fmla="*/ 4934455 h 4934454"/>
              <a:gd name="connsiteX3" fmla="*/ 4364164 w 5656607"/>
              <a:gd name="connsiteY3" fmla="*/ 4934455 h 4934454"/>
              <a:gd name="connsiteX4" fmla="*/ 4669709 w 5656607"/>
              <a:gd name="connsiteY4" fmla="*/ 4698646 h 4934454"/>
              <a:gd name="connsiteX5" fmla="*/ 5649438 w 5656607"/>
              <a:gd name="connsiteY5" fmla="*/ 362058 h 4934454"/>
              <a:gd name="connsiteX6" fmla="*/ 5343892 w 5656607"/>
              <a:gd name="connsiteY6" fmla="*/ 0 h 4934454"/>
              <a:gd name="connsiteX7" fmla="*/ 312591 w 5656607"/>
              <a:gd name="connsiteY7" fmla="*/ 0 h 4934454"/>
              <a:gd name="connsiteX8" fmla="*/ 0 w 5656607"/>
              <a:gd name="connsiteY8" fmla="*/ 298931 h 493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6607" h="4934454">
                <a:moveTo>
                  <a:pt x="0" y="298931"/>
                </a:moveTo>
                <a:lnTo>
                  <a:pt x="0" y="4635524"/>
                </a:lnTo>
                <a:cubicBezTo>
                  <a:pt x="0" y="4800617"/>
                  <a:pt x="139952" y="4934455"/>
                  <a:pt x="312591" y="4934455"/>
                </a:cubicBezTo>
                <a:lnTo>
                  <a:pt x="4364164" y="4934455"/>
                </a:lnTo>
                <a:cubicBezTo>
                  <a:pt x="4511369" y="4934455"/>
                  <a:pt x="4638625" y="4836244"/>
                  <a:pt x="4669709" y="4698646"/>
                </a:cubicBezTo>
                <a:lnTo>
                  <a:pt x="5649438" y="362058"/>
                </a:lnTo>
                <a:cubicBezTo>
                  <a:pt x="5691506" y="175836"/>
                  <a:pt x="5543119" y="0"/>
                  <a:pt x="5343892" y="0"/>
                </a:cubicBezTo>
                <a:lnTo>
                  <a:pt x="312591" y="0"/>
                </a:lnTo>
                <a:cubicBezTo>
                  <a:pt x="139952" y="0"/>
                  <a:pt x="0" y="133836"/>
                  <a:pt x="0" y="298931"/>
                </a:cubicBezTo>
                <a:close/>
              </a:path>
            </a:pathLst>
          </a:custGeom>
          <a:solidFill>
            <a:schemeClr val="accent1"/>
          </a:solidFill>
          <a:ln w="6243" cap="flat">
            <a:noFill/>
            <a:prstDash val="solid"/>
            <a:miter/>
          </a:ln>
        </p:spPr>
        <p:txBody>
          <a:bodyPr rtlCol="0" anchor="ctr"/>
          <a:p>
            <a:endParaRPr lang="zh-CN" altLang="en-US"/>
          </a:p>
        </p:txBody>
      </p:sp>
      <p:sp>
        <p:nvSpPr>
          <p:cNvPr id="7" name="图形 1"/>
          <p:cNvSpPr/>
          <p:nvPr>
            <p:custDataLst>
              <p:tags r:id="rId3"/>
            </p:custDataLst>
          </p:nvPr>
        </p:nvSpPr>
        <p:spPr>
          <a:xfrm flipH="1" flipV="1">
            <a:off x="5763864" y="1341726"/>
            <a:ext cx="5656527" cy="4934385"/>
          </a:xfrm>
          <a:custGeom>
            <a:avLst/>
            <a:gdLst>
              <a:gd name="connsiteX0" fmla="*/ 0 w 5656607"/>
              <a:gd name="connsiteY0" fmla="*/ 298931 h 4934454"/>
              <a:gd name="connsiteX1" fmla="*/ 0 w 5656607"/>
              <a:gd name="connsiteY1" fmla="*/ 4635524 h 4934454"/>
              <a:gd name="connsiteX2" fmla="*/ 312591 w 5656607"/>
              <a:gd name="connsiteY2" fmla="*/ 4934455 h 4934454"/>
              <a:gd name="connsiteX3" fmla="*/ 4364164 w 5656607"/>
              <a:gd name="connsiteY3" fmla="*/ 4934455 h 4934454"/>
              <a:gd name="connsiteX4" fmla="*/ 4669709 w 5656607"/>
              <a:gd name="connsiteY4" fmla="*/ 4698646 h 4934454"/>
              <a:gd name="connsiteX5" fmla="*/ 5649438 w 5656607"/>
              <a:gd name="connsiteY5" fmla="*/ 362058 h 4934454"/>
              <a:gd name="connsiteX6" fmla="*/ 5343892 w 5656607"/>
              <a:gd name="connsiteY6" fmla="*/ 0 h 4934454"/>
              <a:gd name="connsiteX7" fmla="*/ 312591 w 5656607"/>
              <a:gd name="connsiteY7" fmla="*/ 0 h 4934454"/>
              <a:gd name="connsiteX8" fmla="*/ 0 w 5656607"/>
              <a:gd name="connsiteY8" fmla="*/ 298931 h 493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6607" h="4934454">
                <a:moveTo>
                  <a:pt x="0" y="298931"/>
                </a:moveTo>
                <a:lnTo>
                  <a:pt x="0" y="4635524"/>
                </a:lnTo>
                <a:cubicBezTo>
                  <a:pt x="0" y="4800617"/>
                  <a:pt x="139952" y="4934455"/>
                  <a:pt x="312591" y="4934455"/>
                </a:cubicBezTo>
                <a:lnTo>
                  <a:pt x="4364164" y="4934455"/>
                </a:lnTo>
                <a:cubicBezTo>
                  <a:pt x="4511369" y="4934455"/>
                  <a:pt x="4638625" y="4836244"/>
                  <a:pt x="4669709" y="4698646"/>
                </a:cubicBezTo>
                <a:lnTo>
                  <a:pt x="5649438" y="362058"/>
                </a:lnTo>
                <a:cubicBezTo>
                  <a:pt x="5691506" y="175836"/>
                  <a:pt x="5543119" y="0"/>
                  <a:pt x="5343892" y="0"/>
                </a:cubicBezTo>
                <a:lnTo>
                  <a:pt x="312591" y="0"/>
                </a:lnTo>
                <a:cubicBezTo>
                  <a:pt x="139952" y="0"/>
                  <a:pt x="0" y="133836"/>
                  <a:pt x="0" y="298931"/>
                </a:cubicBezTo>
                <a:close/>
              </a:path>
            </a:pathLst>
          </a:custGeom>
          <a:solidFill>
            <a:schemeClr val="tx1">
              <a:lumMod val="40000"/>
              <a:lumOff val="60000"/>
              <a:alpha val="15000"/>
            </a:schemeClr>
          </a:solidFill>
          <a:ln w="6243" cap="flat">
            <a:noFill/>
            <a:prstDash val="solid"/>
            <a:miter/>
          </a:ln>
        </p:spPr>
        <p:txBody>
          <a:bodyPr rtlCol="0" anchor="ctr"/>
          <a:p>
            <a:endParaRPr lang="zh-CN" altLang="en-US" dirty="0">
              <a:solidFill>
                <a:schemeClr val="bg1">
                  <a:lumMod val="95000"/>
                </a:schemeClr>
              </a:solidFill>
            </a:endParaRPr>
          </a:p>
        </p:txBody>
      </p:sp>
      <p:sp>
        <p:nvSpPr>
          <p:cNvPr id="8" name="矩形 7"/>
          <p:cNvSpPr/>
          <p:nvPr>
            <p:custDataLst>
              <p:tags r:id="rId4"/>
            </p:custDataLst>
          </p:nvPr>
        </p:nvSpPr>
        <p:spPr>
          <a:xfrm>
            <a:off x="916305" y="1731010"/>
            <a:ext cx="4638040" cy="4030345"/>
          </a:xfrm>
          <a:prstGeom prst="rect">
            <a:avLst/>
          </a:prstGeom>
          <a:noFill/>
        </p:spPr>
        <p:txBody>
          <a:bodyPr wrap="square" lIns="0" tIns="0" rIns="0" bIns="0" rtlCol="0" anchor="t" anchorCtr="0">
            <a:noAutofit/>
          </a:bodyPr>
          <a:p>
            <a:pPr>
              <a:lnSpc>
                <a:spcPct val="150000"/>
              </a:lnSpc>
              <a:spcBef>
                <a:spcPct val="0"/>
              </a:spcBef>
              <a:spcAft>
                <a:spcPct val="0"/>
              </a:spcAft>
            </a:pPr>
            <a:r>
              <a:rPr lang="zh-CN" altLang="en-US" sz="1600" dirty="0">
                <a:ln>
                  <a:noFill/>
                  <a:prstDash val="sysDot"/>
                </a:ln>
                <a:solidFill>
                  <a:srgbClr val="FFFFFF"/>
                </a:solidFill>
                <a:latin typeface="+mn-ea"/>
                <a:cs typeface="+mn-ea"/>
              </a:rPr>
              <a:t>在第二次世界大战中，许多国家都参与到反帝国主义的抗争中，进行无产阶级革命，其过程中共产国际给予中国革命很大帮助，在共产国际的号召和组织下，法、意、西班牙等国的共产党纷纷发表宣言、通电和文章，谴责日本的对华侵略，声援中国人民的抗日斗争。苏联为中国提供大量军事援助，派出数批军事顾问和飞行员奔赴中国抗日战场。美国、英国、荷兰和其他一些国家共产党组织开展募捐、抵制日货等斗争。加拿大派遣共产党员白求恩大夫率领医疗队来到中国，与共产党领导的八路军官兵同甘共苦，最后献出自己宝贵生命。</a:t>
            </a:r>
            <a:endParaRPr lang="zh-CN" altLang="en-US" sz="1600" dirty="0">
              <a:ln>
                <a:noFill/>
                <a:prstDash val="sysDot"/>
              </a:ln>
              <a:solidFill>
                <a:srgbClr val="FFFFFF"/>
              </a:solidFill>
              <a:latin typeface="+mn-ea"/>
              <a:cs typeface="+mn-ea"/>
            </a:endParaRPr>
          </a:p>
        </p:txBody>
      </p:sp>
      <p:sp>
        <p:nvSpPr>
          <p:cNvPr id="9" name="矩形 8"/>
          <p:cNvSpPr/>
          <p:nvPr>
            <p:custDataLst>
              <p:tags r:id="rId5"/>
            </p:custDataLst>
          </p:nvPr>
        </p:nvSpPr>
        <p:spPr>
          <a:xfrm>
            <a:off x="6718935" y="2287905"/>
            <a:ext cx="4571365" cy="3887470"/>
          </a:xfrm>
          <a:prstGeom prst="rect">
            <a:avLst/>
          </a:prstGeom>
          <a:noFill/>
        </p:spPr>
        <p:txBody>
          <a:bodyPr wrap="square" lIns="0" tIns="0" rIns="0" bIns="0" rtlCol="0" anchor="t" anchorCtr="0">
            <a:noAutofit/>
          </a:bodyPr>
          <a:p>
            <a:pPr algn="l">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同时中国革命也在世界反对帝国主义的斗争中发挥了巨大作用，第一，中国人民的抗日战争，打乱了日寇的南进计划，对英美等国家给予了有力支援。第二，中国人民的抗日战争，死死拖住了日本陆军的主力部队，并给予重大杀伤，有力地打破了日寇与德国合力攻打苏联的罪恶计划。第三，中国人民在漫长而艰苦的抗日战争过程中，从反法西斯战争的大局出发，还及时派出精锐的远征军，入缅作战。所以才称中国是世界革命的伟大的同盟军。</a:t>
            </a:r>
            <a:endParaRPr lang="zh-CN" altLang="en-US" sz="1600" dirty="0">
              <a:ln>
                <a:noFill/>
                <a:prstDash val="sysDot"/>
              </a:ln>
              <a:solidFill>
                <a:schemeClr val="tx1">
                  <a:lumMod val="85000"/>
                  <a:lumOff val="15000"/>
                </a:schemeClr>
              </a:solidFill>
              <a:latin typeface="+mn-ea"/>
              <a:cs typeface="+mn-ea"/>
            </a:endParaRPr>
          </a:p>
        </p:txBody>
      </p:sp>
      <p:pic>
        <p:nvPicPr>
          <p:cNvPr id="13" name="图形 9"/>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5554326" y="1564604"/>
            <a:ext cx="540504" cy="723445"/>
          </a:xfrm>
          <a:prstGeom prst="rect">
            <a:avLst/>
          </a:prstGeom>
        </p:spPr>
      </p:pic>
      <p:pic>
        <p:nvPicPr>
          <p:cNvPr id="16" name="图片 15" descr="333438303937363b333438313037303bb6a8cebbb2fac6b7"/>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6718890" y="1452209"/>
            <a:ext cx="675630" cy="675630"/>
          </a:xfrm>
          <a:prstGeom prst="rect">
            <a:avLst/>
          </a:prstGeom>
        </p:spPr>
      </p:pic>
    </p:spTree>
    <p:custDataLst>
      <p:tags r:id="rId1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lstStyle/>
          <a:p>
            <a:r>
              <a:rPr lang="zh-CN" altLang="en-US"/>
              <a:t>谢谢</a:t>
            </a:r>
            <a:endParaRPr lang="zh-CN" altLang="en-US"/>
          </a:p>
        </p:txBody>
      </p:sp>
      <p:sp>
        <p:nvSpPr>
          <p:cNvPr id="5" name="副标题"/>
          <p:cNvSpPr>
            <a:spLocks noGrp="1"/>
          </p:cNvSpPr>
          <p:nvPr>
            <p:ph type="subTitle" idx="1"/>
            <p:custDataLst>
              <p:tags r:id="rId2"/>
            </p:custDataLst>
          </p:nvPr>
        </p:nvSpPr>
        <p:spPr/>
        <p:txBody>
          <a:bodyPr/>
          <a:lstStyle/>
          <a:p>
            <a:r>
              <a:rPr lang="en-US" altLang="zh-CN"/>
              <a:t>Thank you</a:t>
            </a:r>
            <a:endParaRPr lang="en-US" altLang="zh-CN"/>
          </a:p>
        </p:txBody>
      </p:sp>
      <p:sp>
        <p:nvSpPr>
          <p:cNvPr id="2" name="署名"/>
          <p:cNvSpPr>
            <a:spLocks noGrp="1"/>
          </p:cNvSpPr>
          <p:nvPr>
            <p:custDataLst>
              <p:tags r:id="rId3"/>
            </p:custDataLst>
          </p:nvPr>
        </p:nvSpPr>
        <p:spPr>
          <a:xfrm>
            <a:off x="1271588" y="4453525"/>
            <a:ext cx="2880000" cy="504000"/>
          </a:xfrm>
          <a:prstGeom prst="roundRect">
            <a:avLst>
              <a:gd name="adj" fmla="val 50000"/>
            </a:avLst>
          </a:prstGeom>
          <a:gradFill flip="none" rotWithShape="1">
            <a:gsLst>
              <a:gs pos="96330">
                <a:schemeClr val="accent3"/>
              </a:gs>
              <a:gs pos="34000">
                <a:schemeClr val="accent1"/>
              </a:gs>
            </a:gsLst>
            <a:lin ang="13500000" scaled="1"/>
            <a:tileRect/>
          </a:gradFill>
        </p:spPr>
        <p:txBody>
          <a:bodyPr vert="horz" wrap="square" lIns="0" tIns="0" rIns="0" bIns="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400" b="1" kern="1200">
                <a:solidFill>
                  <a:srgbClr val="FFFFFF"/>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汇报人：王鸣</a:t>
            </a:r>
            <a:r>
              <a:rPr lang="zh-CN" altLang="en-US"/>
              <a:t>一</a:t>
            </a:r>
            <a:endParaRPr lang="zh-CN" altLang="en-US"/>
          </a:p>
        </p:txBody>
      </p:sp>
      <p:sp>
        <p:nvSpPr>
          <p:cNvPr id="3" name="署名"/>
          <p:cNvSpPr>
            <a:spLocks noGrp="1"/>
          </p:cNvSpPr>
          <p:nvPr>
            <p:custDataLst>
              <p:tags r:id="rId4"/>
            </p:custDataLst>
          </p:nvPr>
        </p:nvSpPr>
        <p:spPr>
          <a:xfrm>
            <a:off x="1223010" y="5184140"/>
            <a:ext cx="3727450" cy="504190"/>
          </a:xfrm>
          <a:prstGeom prst="roundRect">
            <a:avLst>
              <a:gd name="adj" fmla="val 50000"/>
            </a:avLst>
          </a:prstGeom>
          <a:gradFill flip="none" rotWithShape="1">
            <a:gsLst>
              <a:gs pos="96330">
                <a:schemeClr val="accent3"/>
              </a:gs>
              <a:gs pos="34000">
                <a:schemeClr val="accent1"/>
              </a:gs>
            </a:gsLst>
            <a:lin ang="13500000" scaled="1"/>
            <a:tileRect/>
          </a:gradFill>
        </p:spPr>
        <p:txBody>
          <a:bodyPr vert="horz" wrap="square" lIns="0" tIns="0" rIns="0" bIns="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1400" b="1" kern="1200">
                <a:solidFill>
                  <a:srgbClr val="FFFFFF"/>
                </a:solidFill>
                <a:latin typeface="+mn-lt"/>
                <a:ea typeface="+mn-ea"/>
                <a:cs typeface="+mn-cs"/>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lt"/>
                <a:ea typeface="+mn-ea"/>
                <a:cs typeface="+mn-cs"/>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lt"/>
                <a:ea typeface="+mn-ea"/>
                <a:cs typeface="+mn-cs"/>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lt"/>
                <a:ea typeface="+mn-ea"/>
                <a:cs typeface="+mn-cs"/>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组员：章泽</a:t>
            </a:r>
            <a:r>
              <a:rPr lang="zh-CN" altLang="en-US"/>
              <a:t>亮，孙溯阳，刘伯钧，</a:t>
            </a:r>
            <a:r>
              <a:rPr lang="zh-CN" altLang="en-US"/>
              <a:t>赵童</a:t>
            </a:r>
            <a:endParaRPr lang="zh-CN" altLang="en-US"/>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经典赏析</a:t>
            </a:r>
            <a:endParaRPr lang="zh-CN" altLang="en-US"/>
          </a:p>
        </p:txBody>
      </p:sp>
      <p:cxnSp>
        <p:nvCxnSpPr>
          <p:cNvPr id="76" name="直接连接符 75"/>
          <p:cNvCxnSpPr/>
          <p:nvPr>
            <p:custDataLst>
              <p:tags r:id="rId2"/>
            </p:custDataLst>
          </p:nvPr>
        </p:nvCxnSpPr>
        <p:spPr>
          <a:xfrm>
            <a:off x="6898640" y="5965825"/>
            <a:ext cx="4679315"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77" name="直接连接符 76"/>
          <p:cNvCxnSpPr/>
          <p:nvPr>
            <p:custDataLst>
              <p:tags r:id="rId3"/>
            </p:custDataLst>
          </p:nvPr>
        </p:nvCxnSpPr>
        <p:spPr>
          <a:xfrm>
            <a:off x="1627505" y="5865495"/>
            <a:ext cx="7217410" cy="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1398" name="任意多边形: 形状 1397"/>
          <p:cNvSpPr/>
          <p:nvPr>
            <p:custDataLst>
              <p:tags r:id="rId4"/>
            </p:custDataLst>
          </p:nvPr>
        </p:nvSpPr>
        <p:spPr>
          <a:xfrm>
            <a:off x="635635" y="5552440"/>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4" name="任意多边形: 形状 1397"/>
          <p:cNvSpPr/>
          <p:nvPr>
            <p:custDataLst>
              <p:tags r:id="rId5"/>
            </p:custDataLst>
          </p:nvPr>
        </p:nvSpPr>
        <p:spPr>
          <a:xfrm>
            <a:off x="1092835" y="5670550"/>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cxnSp>
        <p:nvCxnSpPr>
          <p:cNvPr id="73" name="直接连接符 72"/>
          <p:cNvCxnSpPr/>
          <p:nvPr>
            <p:custDataLst>
              <p:tags r:id="rId6"/>
            </p:custDataLst>
          </p:nvPr>
        </p:nvCxnSpPr>
        <p:spPr>
          <a:xfrm>
            <a:off x="608965" y="1818640"/>
            <a:ext cx="3843655" cy="0"/>
          </a:xfrm>
          <a:prstGeom prst="line">
            <a:avLst/>
          </a:prstGeom>
          <a:ln w="9525" cap="rnd">
            <a:solidFill>
              <a:schemeClr val="accent1">
                <a:alpha val="35000"/>
              </a:schemeClr>
            </a:solidFill>
            <a:round/>
          </a:ln>
        </p:spPr>
        <p:style>
          <a:lnRef idx="3">
            <a:schemeClr val="accent1"/>
          </a:lnRef>
          <a:fillRef idx="0">
            <a:srgbClr val="FFFFFF"/>
          </a:fillRef>
          <a:effectRef idx="0">
            <a:srgbClr val="FFFFFF"/>
          </a:effectRef>
          <a:fontRef idx="minor">
            <a:schemeClr val="tx1"/>
          </a:fontRef>
        </p:style>
      </p:cxnSp>
      <p:cxnSp>
        <p:nvCxnSpPr>
          <p:cNvPr id="74" name="直接连接符 73"/>
          <p:cNvCxnSpPr/>
          <p:nvPr>
            <p:custDataLst>
              <p:tags r:id="rId7"/>
            </p:custDataLst>
          </p:nvPr>
        </p:nvCxnSpPr>
        <p:spPr>
          <a:xfrm>
            <a:off x="2518410" y="1924685"/>
            <a:ext cx="7999095" cy="6350"/>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5" name="任意多边形: 形状 1397"/>
          <p:cNvSpPr/>
          <p:nvPr>
            <p:custDataLst>
              <p:tags r:id="rId8"/>
            </p:custDataLst>
          </p:nvPr>
        </p:nvSpPr>
        <p:spPr>
          <a:xfrm>
            <a:off x="10650855" y="1641475"/>
            <a:ext cx="631190" cy="631190"/>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alpha val="2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任意多边形: 形状 1397"/>
          <p:cNvSpPr/>
          <p:nvPr>
            <p:custDataLst>
              <p:tags r:id="rId9"/>
            </p:custDataLst>
          </p:nvPr>
        </p:nvSpPr>
        <p:spPr>
          <a:xfrm>
            <a:off x="11108055" y="1759585"/>
            <a:ext cx="395605" cy="395605"/>
          </a:xfrm>
          <a:custGeom>
            <a:avLst/>
            <a:gdLst>
              <a:gd name="connsiteX0" fmla="*/ 35521 w 1877718"/>
              <a:gd name="connsiteY0" fmla="*/ 850803 h 1863247"/>
              <a:gd name="connsiteX1" fmla="*/ 865299 w 1877718"/>
              <a:gd name="connsiteY1" fmla="*/ 21025 h 1863247"/>
              <a:gd name="connsiteX2" fmla="*/ 1026916 w 1877718"/>
              <a:gd name="connsiteY2" fmla="*/ 21050 h 1863247"/>
              <a:gd name="connsiteX3" fmla="*/ 1856694 w 1877718"/>
              <a:gd name="connsiteY3" fmla="*/ 850828 h 1863247"/>
              <a:gd name="connsiteX4" fmla="*/ 1856669 w 1877718"/>
              <a:gd name="connsiteY4" fmla="*/ 1012446 h 1863247"/>
              <a:gd name="connsiteX5" fmla="*/ 1026891 w 1877718"/>
              <a:gd name="connsiteY5" fmla="*/ 1842223 h 1863247"/>
              <a:gd name="connsiteX6" fmla="*/ 865274 w 1877718"/>
              <a:gd name="connsiteY6" fmla="*/ 1842198 h 1863247"/>
              <a:gd name="connsiteX7" fmla="*/ 35496 w 1877718"/>
              <a:gd name="connsiteY7" fmla="*/ 1012420 h 1863247"/>
              <a:gd name="connsiteX8" fmla="*/ 35521 w 1877718"/>
              <a:gd name="connsiteY8" fmla="*/ 850803 h 1863247"/>
              <a:gd name="connsiteX0-1" fmla="*/ 35521 w 1877718"/>
              <a:gd name="connsiteY0-2" fmla="*/ 850803 h 1863247"/>
              <a:gd name="connsiteX1-3" fmla="*/ 865299 w 1877718"/>
              <a:gd name="connsiteY1-4" fmla="*/ 21025 h 1863247"/>
              <a:gd name="connsiteX2-5" fmla="*/ 1026916 w 1877718"/>
              <a:gd name="connsiteY2-6" fmla="*/ 21050 h 1863247"/>
              <a:gd name="connsiteX3-7" fmla="*/ 1856694 w 1877718"/>
              <a:gd name="connsiteY3-8" fmla="*/ 850828 h 1863247"/>
              <a:gd name="connsiteX4-9" fmla="*/ 1856669 w 1877718"/>
              <a:gd name="connsiteY4-10" fmla="*/ 1012446 h 1863247"/>
              <a:gd name="connsiteX5-11" fmla="*/ 1026891 w 1877718"/>
              <a:gd name="connsiteY5-12" fmla="*/ 1842223 h 1863247"/>
              <a:gd name="connsiteX6-13" fmla="*/ 865274 w 1877718"/>
              <a:gd name="connsiteY6-14" fmla="*/ 1842198 h 1863247"/>
              <a:gd name="connsiteX7-15" fmla="*/ 35496 w 1877718"/>
              <a:gd name="connsiteY7-16" fmla="*/ 1012420 h 1863247"/>
              <a:gd name="connsiteX8-17" fmla="*/ 35521 w 1877718"/>
              <a:gd name="connsiteY8-18" fmla="*/ 850803 h 1863247"/>
              <a:gd name="connsiteX0-19" fmla="*/ 35521 w 1877718"/>
              <a:gd name="connsiteY0-20" fmla="*/ 850813 h 1863257"/>
              <a:gd name="connsiteX1-21" fmla="*/ 865299 w 1877718"/>
              <a:gd name="connsiteY1-22" fmla="*/ 21035 h 1863257"/>
              <a:gd name="connsiteX2-23" fmla="*/ 1026916 w 1877718"/>
              <a:gd name="connsiteY2-24" fmla="*/ 21060 h 1863257"/>
              <a:gd name="connsiteX3-25" fmla="*/ 1856694 w 1877718"/>
              <a:gd name="connsiteY3-26" fmla="*/ 850838 h 1863257"/>
              <a:gd name="connsiteX4-27" fmla="*/ 1856669 w 1877718"/>
              <a:gd name="connsiteY4-28" fmla="*/ 1012456 h 1863257"/>
              <a:gd name="connsiteX5-29" fmla="*/ 1026891 w 1877718"/>
              <a:gd name="connsiteY5-30" fmla="*/ 1842233 h 1863257"/>
              <a:gd name="connsiteX6-31" fmla="*/ 865274 w 1877718"/>
              <a:gd name="connsiteY6-32" fmla="*/ 1842208 h 1863257"/>
              <a:gd name="connsiteX7-33" fmla="*/ 35496 w 1877718"/>
              <a:gd name="connsiteY7-34" fmla="*/ 1012430 h 1863257"/>
              <a:gd name="connsiteX8-35" fmla="*/ 35521 w 1877718"/>
              <a:gd name="connsiteY8-36" fmla="*/ 850813 h 1863257"/>
              <a:gd name="connsiteX0-37" fmla="*/ 35521 w 1877718"/>
              <a:gd name="connsiteY0-38" fmla="*/ 865273 h 1877717"/>
              <a:gd name="connsiteX1-39" fmla="*/ 865299 w 1877718"/>
              <a:gd name="connsiteY1-40" fmla="*/ 35495 h 1877717"/>
              <a:gd name="connsiteX2-41" fmla="*/ 1026916 w 1877718"/>
              <a:gd name="connsiteY2-42" fmla="*/ 35520 h 1877717"/>
              <a:gd name="connsiteX3-43" fmla="*/ 1856694 w 1877718"/>
              <a:gd name="connsiteY3-44" fmla="*/ 865298 h 1877717"/>
              <a:gd name="connsiteX4-45" fmla="*/ 1856669 w 1877718"/>
              <a:gd name="connsiteY4-46" fmla="*/ 1026916 h 1877717"/>
              <a:gd name="connsiteX5-47" fmla="*/ 1026891 w 1877718"/>
              <a:gd name="connsiteY5-48" fmla="*/ 1856693 h 1877717"/>
              <a:gd name="connsiteX6-49" fmla="*/ 865274 w 1877718"/>
              <a:gd name="connsiteY6-50" fmla="*/ 1856668 h 1877717"/>
              <a:gd name="connsiteX7-51" fmla="*/ 35496 w 1877718"/>
              <a:gd name="connsiteY7-52" fmla="*/ 1026890 h 1877717"/>
              <a:gd name="connsiteX8-53" fmla="*/ 35521 w 1877718"/>
              <a:gd name="connsiteY8-54" fmla="*/ 865273 h 1877717"/>
              <a:gd name="connsiteX0-55" fmla="*/ 35521 w 1877718"/>
              <a:gd name="connsiteY0-56" fmla="*/ 865273 h 1877717"/>
              <a:gd name="connsiteX1-57" fmla="*/ 865299 w 1877718"/>
              <a:gd name="connsiteY1-58" fmla="*/ 35495 h 1877717"/>
              <a:gd name="connsiteX2-59" fmla="*/ 1026916 w 1877718"/>
              <a:gd name="connsiteY2-60" fmla="*/ 35520 h 1877717"/>
              <a:gd name="connsiteX3-61" fmla="*/ 1856694 w 1877718"/>
              <a:gd name="connsiteY3-62" fmla="*/ 865298 h 1877717"/>
              <a:gd name="connsiteX4-63" fmla="*/ 1856669 w 1877718"/>
              <a:gd name="connsiteY4-64" fmla="*/ 1026916 h 1877717"/>
              <a:gd name="connsiteX5-65" fmla="*/ 1026891 w 1877718"/>
              <a:gd name="connsiteY5-66" fmla="*/ 1856693 h 1877717"/>
              <a:gd name="connsiteX6-67" fmla="*/ 865274 w 1877718"/>
              <a:gd name="connsiteY6-68" fmla="*/ 1856668 h 1877717"/>
              <a:gd name="connsiteX7-69" fmla="*/ 35496 w 1877718"/>
              <a:gd name="connsiteY7-70" fmla="*/ 1026890 h 1877717"/>
              <a:gd name="connsiteX8-71" fmla="*/ 35521 w 1877718"/>
              <a:gd name="connsiteY8-72" fmla="*/ 865273 h 1877717"/>
              <a:gd name="connsiteX0-73" fmla="*/ 35521 w 1877718"/>
              <a:gd name="connsiteY0-74" fmla="*/ 865273 h 1877717"/>
              <a:gd name="connsiteX1-75" fmla="*/ 865299 w 1877718"/>
              <a:gd name="connsiteY1-76" fmla="*/ 35495 h 1877717"/>
              <a:gd name="connsiteX2-77" fmla="*/ 1026916 w 1877718"/>
              <a:gd name="connsiteY2-78" fmla="*/ 35520 h 1877717"/>
              <a:gd name="connsiteX3-79" fmla="*/ 1856694 w 1877718"/>
              <a:gd name="connsiteY3-80" fmla="*/ 865298 h 1877717"/>
              <a:gd name="connsiteX4-81" fmla="*/ 1856669 w 1877718"/>
              <a:gd name="connsiteY4-82" fmla="*/ 1026916 h 1877717"/>
              <a:gd name="connsiteX5-83" fmla="*/ 1026891 w 1877718"/>
              <a:gd name="connsiteY5-84" fmla="*/ 1856693 h 1877717"/>
              <a:gd name="connsiteX6-85" fmla="*/ 865274 w 1877718"/>
              <a:gd name="connsiteY6-86" fmla="*/ 1856668 h 1877717"/>
              <a:gd name="connsiteX7-87" fmla="*/ 35496 w 1877718"/>
              <a:gd name="connsiteY7-88" fmla="*/ 1026890 h 1877717"/>
              <a:gd name="connsiteX8-89" fmla="*/ 35521 w 1877718"/>
              <a:gd name="connsiteY8-90" fmla="*/ 865273 h 1877717"/>
              <a:gd name="connsiteX0-91" fmla="*/ 35521 w 1877729"/>
              <a:gd name="connsiteY0-92" fmla="*/ 865273 h 1877717"/>
              <a:gd name="connsiteX1-93" fmla="*/ 865299 w 1877729"/>
              <a:gd name="connsiteY1-94" fmla="*/ 35495 h 1877717"/>
              <a:gd name="connsiteX2-95" fmla="*/ 1026916 w 1877729"/>
              <a:gd name="connsiteY2-96" fmla="*/ 35520 h 1877717"/>
              <a:gd name="connsiteX3-97" fmla="*/ 1856694 w 1877729"/>
              <a:gd name="connsiteY3-98" fmla="*/ 865298 h 1877717"/>
              <a:gd name="connsiteX4-99" fmla="*/ 1856669 w 1877729"/>
              <a:gd name="connsiteY4-100" fmla="*/ 1026916 h 1877717"/>
              <a:gd name="connsiteX5-101" fmla="*/ 1026891 w 1877729"/>
              <a:gd name="connsiteY5-102" fmla="*/ 1856693 h 1877717"/>
              <a:gd name="connsiteX6-103" fmla="*/ 865274 w 1877729"/>
              <a:gd name="connsiteY6-104" fmla="*/ 1856668 h 1877717"/>
              <a:gd name="connsiteX7-105" fmla="*/ 35496 w 1877729"/>
              <a:gd name="connsiteY7-106" fmla="*/ 1026890 h 1877717"/>
              <a:gd name="connsiteX8-107" fmla="*/ 35521 w 1877729"/>
              <a:gd name="connsiteY8-108" fmla="*/ 865273 h 1877717"/>
              <a:gd name="connsiteX0-109" fmla="*/ 35521 w 1892189"/>
              <a:gd name="connsiteY0-110" fmla="*/ 865273 h 1877717"/>
              <a:gd name="connsiteX1-111" fmla="*/ 865299 w 1892189"/>
              <a:gd name="connsiteY1-112" fmla="*/ 35495 h 1877717"/>
              <a:gd name="connsiteX2-113" fmla="*/ 1026916 w 1892189"/>
              <a:gd name="connsiteY2-114" fmla="*/ 35520 h 1877717"/>
              <a:gd name="connsiteX3-115" fmla="*/ 1856694 w 1892189"/>
              <a:gd name="connsiteY3-116" fmla="*/ 865298 h 1877717"/>
              <a:gd name="connsiteX4-117" fmla="*/ 1856669 w 1892189"/>
              <a:gd name="connsiteY4-118" fmla="*/ 1026916 h 1877717"/>
              <a:gd name="connsiteX5-119" fmla="*/ 1026891 w 1892189"/>
              <a:gd name="connsiteY5-120" fmla="*/ 1856693 h 1877717"/>
              <a:gd name="connsiteX6-121" fmla="*/ 865274 w 1892189"/>
              <a:gd name="connsiteY6-122" fmla="*/ 1856668 h 1877717"/>
              <a:gd name="connsiteX7-123" fmla="*/ 35496 w 1892189"/>
              <a:gd name="connsiteY7-124" fmla="*/ 1026890 h 1877717"/>
              <a:gd name="connsiteX8-125" fmla="*/ 35521 w 1892189"/>
              <a:gd name="connsiteY8-126" fmla="*/ 865273 h 1877717"/>
              <a:gd name="connsiteX0-127" fmla="*/ 35521 w 1892189"/>
              <a:gd name="connsiteY0-128" fmla="*/ 865273 h 1877717"/>
              <a:gd name="connsiteX1-129" fmla="*/ 865299 w 1892189"/>
              <a:gd name="connsiteY1-130" fmla="*/ 35495 h 1877717"/>
              <a:gd name="connsiteX2-131" fmla="*/ 1026916 w 1892189"/>
              <a:gd name="connsiteY2-132" fmla="*/ 35520 h 1877717"/>
              <a:gd name="connsiteX3-133" fmla="*/ 1856694 w 1892189"/>
              <a:gd name="connsiteY3-134" fmla="*/ 865298 h 1877717"/>
              <a:gd name="connsiteX4-135" fmla="*/ 1856669 w 1892189"/>
              <a:gd name="connsiteY4-136" fmla="*/ 1026916 h 1877717"/>
              <a:gd name="connsiteX5-137" fmla="*/ 1026891 w 1892189"/>
              <a:gd name="connsiteY5-138" fmla="*/ 1856693 h 1877717"/>
              <a:gd name="connsiteX6-139" fmla="*/ 865274 w 1892189"/>
              <a:gd name="connsiteY6-140" fmla="*/ 1856668 h 1877717"/>
              <a:gd name="connsiteX7-141" fmla="*/ 35496 w 1892189"/>
              <a:gd name="connsiteY7-142" fmla="*/ 1026890 h 1877717"/>
              <a:gd name="connsiteX8-143" fmla="*/ 35521 w 1892189"/>
              <a:gd name="connsiteY8-144" fmla="*/ 865273 h 1877717"/>
              <a:gd name="connsiteX0-145" fmla="*/ 35521 w 1892189"/>
              <a:gd name="connsiteY0-146" fmla="*/ 865273 h 1877717"/>
              <a:gd name="connsiteX1-147" fmla="*/ 865299 w 1892189"/>
              <a:gd name="connsiteY1-148" fmla="*/ 35495 h 1877717"/>
              <a:gd name="connsiteX2-149" fmla="*/ 1026916 w 1892189"/>
              <a:gd name="connsiteY2-150" fmla="*/ 35520 h 1877717"/>
              <a:gd name="connsiteX3-151" fmla="*/ 1856694 w 1892189"/>
              <a:gd name="connsiteY3-152" fmla="*/ 865298 h 1877717"/>
              <a:gd name="connsiteX4-153" fmla="*/ 1856669 w 1892189"/>
              <a:gd name="connsiteY4-154" fmla="*/ 1026916 h 1877717"/>
              <a:gd name="connsiteX5-155" fmla="*/ 1026891 w 1892189"/>
              <a:gd name="connsiteY5-156" fmla="*/ 1856693 h 1877717"/>
              <a:gd name="connsiteX6-157" fmla="*/ 865274 w 1892189"/>
              <a:gd name="connsiteY6-158" fmla="*/ 1856668 h 1877717"/>
              <a:gd name="connsiteX7-159" fmla="*/ 35496 w 1892189"/>
              <a:gd name="connsiteY7-160" fmla="*/ 1026890 h 1877717"/>
              <a:gd name="connsiteX8-161" fmla="*/ 35521 w 1892189"/>
              <a:gd name="connsiteY8-162" fmla="*/ 865273 h 1877717"/>
              <a:gd name="connsiteX0-163" fmla="*/ 35521 w 1892189"/>
              <a:gd name="connsiteY0-164" fmla="*/ 865273 h 1877728"/>
              <a:gd name="connsiteX1-165" fmla="*/ 865299 w 1892189"/>
              <a:gd name="connsiteY1-166" fmla="*/ 35495 h 1877728"/>
              <a:gd name="connsiteX2-167" fmla="*/ 1026916 w 1892189"/>
              <a:gd name="connsiteY2-168" fmla="*/ 35520 h 1877728"/>
              <a:gd name="connsiteX3-169" fmla="*/ 1856694 w 1892189"/>
              <a:gd name="connsiteY3-170" fmla="*/ 865298 h 1877728"/>
              <a:gd name="connsiteX4-171" fmla="*/ 1856669 w 1892189"/>
              <a:gd name="connsiteY4-172" fmla="*/ 1026916 h 1877728"/>
              <a:gd name="connsiteX5-173" fmla="*/ 1026891 w 1892189"/>
              <a:gd name="connsiteY5-174" fmla="*/ 1856693 h 1877728"/>
              <a:gd name="connsiteX6-175" fmla="*/ 865274 w 1892189"/>
              <a:gd name="connsiteY6-176" fmla="*/ 1856668 h 1877728"/>
              <a:gd name="connsiteX7-177" fmla="*/ 35496 w 1892189"/>
              <a:gd name="connsiteY7-178" fmla="*/ 1026890 h 1877728"/>
              <a:gd name="connsiteX8-179" fmla="*/ 35521 w 1892189"/>
              <a:gd name="connsiteY8-180" fmla="*/ 865273 h 1877728"/>
              <a:gd name="connsiteX0-181" fmla="*/ 35521 w 1892189"/>
              <a:gd name="connsiteY0-182" fmla="*/ 865273 h 1892188"/>
              <a:gd name="connsiteX1-183" fmla="*/ 865299 w 1892189"/>
              <a:gd name="connsiteY1-184" fmla="*/ 35495 h 1892188"/>
              <a:gd name="connsiteX2-185" fmla="*/ 1026916 w 1892189"/>
              <a:gd name="connsiteY2-186" fmla="*/ 35520 h 1892188"/>
              <a:gd name="connsiteX3-187" fmla="*/ 1856694 w 1892189"/>
              <a:gd name="connsiteY3-188" fmla="*/ 865298 h 1892188"/>
              <a:gd name="connsiteX4-189" fmla="*/ 1856669 w 1892189"/>
              <a:gd name="connsiteY4-190" fmla="*/ 1026916 h 1892188"/>
              <a:gd name="connsiteX5-191" fmla="*/ 1026891 w 1892189"/>
              <a:gd name="connsiteY5-192" fmla="*/ 1856693 h 1892188"/>
              <a:gd name="connsiteX6-193" fmla="*/ 865274 w 1892189"/>
              <a:gd name="connsiteY6-194" fmla="*/ 1856668 h 1892188"/>
              <a:gd name="connsiteX7-195" fmla="*/ 35496 w 1892189"/>
              <a:gd name="connsiteY7-196" fmla="*/ 1026890 h 1892188"/>
              <a:gd name="connsiteX8-197" fmla="*/ 35521 w 1892189"/>
              <a:gd name="connsiteY8-198" fmla="*/ 865273 h 1892188"/>
              <a:gd name="connsiteX0-199" fmla="*/ 35521 w 1892189"/>
              <a:gd name="connsiteY0-200" fmla="*/ 865273 h 1892188"/>
              <a:gd name="connsiteX1-201" fmla="*/ 865299 w 1892189"/>
              <a:gd name="connsiteY1-202" fmla="*/ 35495 h 1892188"/>
              <a:gd name="connsiteX2-203" fmla="*/ 1026916 w 1892189"/>
              <a:gd name="connsiteY2-204" fmla="*/ 35520 h 1892188"/>
              <a:gd name="connsiteX3-205" fmla="*/ 1856694 w 1892189"/>
              <a:gd name="connsiteY3-206" fmla="*/ 865298 h 1892188"/>
              <a:gd name="connsiteX4-207" fmla="*/ 1856669 w 1892189"/>
              <a:gd name="connsiteY4-208" fmla="*/ 1026916 h 1892188"/>
              <a:gd name="connsiteX5-209" fmla="*/ 1026891 w 1892189"/>
              <a:gd name="connsiteY5-210" fmla="*/ 1856693 h 1892188"/>
              <a:gd name="connsiteX6-211" fmla="*/ 865274 w 1892189"/>
              <a:gd name="connsiteY6-212" fmla="*/ 1856668 h 1892188"/>
              <a:gd name="connsiteX7-213" fmla="*/ 35496 w 1892189"/>
              <a:gd name="connsiteY7-214" fmla="*/ 1026890 h 1892188"/>
              <a:gd name="connsiteX8-215" fmla="*/ 35521 w 1892189"/>
              <a:gd name="connsiteY8-216" fmla="*/ 865273 h 1892188"/>
              <a:gd name="connsiteX0-217" fmla="*/ 35521 w 1892189"/>
              <a:gd name="connsiteY0-218" fmla="*/ 865273 h 1892188"/>
              <a:gd name="connsiteX1-219" fmla="*/ 865299 w 1892189"/>
              <a:gd name="connsiteY1-220" fmla="*/ 35495 h 1892188"/>
              <a:gd name="connsiteX2-221" fmla="*/ 1026916 w 1892189"/>
              <a:gd name="connsiteY2-222" fmla="*/ 35520 h 1892188"/>
              <a:gd name="connsiteX3-223" fmla="*/ 1856694 w 1892189"/>
              <a:gd name="connsiteY3-224" fmla="*/ 865298 h 1892188"/>
              <a:gd name="connsiteX4-225" fmla="*/ 1856669 w 1892189"/>
              <a:gd name="connsiteY4-226" fmla="*/ 1026916 h 1892188"/>
              <a:gd name="connsiteX5-227" fmla="*/ 1026891 w 1892189"/>
              <a:gd name="connsiteY5-228" fmla="*/ 1856693 h 1892188"/>
              <a:gd name="connsiteX6-229" fmla="*/ 865274 w 1892189"/>
              <a:gd name="connsiteY6-230" fmla="*/ 1856668 h 1892188"/>
              <a:gd name="connsiteX7-231" fmla="*/ 35496 w 1892189"/>
              <a:gd name="connsiteY7-232" fmla="*/ 1026890 h 1892188"/>
              <a:gd name="connsiteX8-233" fmla="*/ 35521 w 1892189"/>
              <a:gd name="connsiteY8-234" fmla="*/ 865273 h 1892188"/>
              <a:gd name="connsiteX0-235" fmla="*/ 35521 w 1892189"/>
              <a:gd name="connsiteY0-236" fmla="*/ 865273 h 1892188"/>
              <a:gd name="connsiteX1-237" fmla="*/ 865299 w 1892189"/>
              <a:gd name="connsiteY1-238" fmla="*/ 35495 h 1892188"/>
              <a:gd name="connsiteX2-239" fmla="*/ 1026916 w 1892189"/>
              <a:gd name="connsiteY2-240" fmla="*/ 35520 h 1892188"/>
              <a:gd name="connsiteX3-241" fmla="*/ 1856694 w 1892189"/>
              <a:gd name="connsiteY3-242" fmla="*/ 865298 h 1892188"/>
              <a:gd name="connsiteX4-243" fmla="*/ 1856669 w 1892189"/>
              <a:gd name="connsiteY4-244" fmla="*/ 1026916 h 1892188"/>
              <a:gd name="connsiteX5-245" fmla="*/ 1026891 w 1892189"/>
              <a:gd name="connsiteY5-246" fmla="*/ 1856693 h 1892188"/>
              <a:gd name="connsiteX6-247" fmla="*/ 865274 w 1892189"/>
              <a:gd name="connsiteY6-248" fmla="*/ 1856668 h 1892188"/>
              <a:gd name="connsiteX7-249" fmla="*/ 35496 w 1892189"/>
              <a:gd name="connsiteY7-250" fmla="*/ 1026890 h 1892188"/>
              <a:gd name="connsiteX8-251" fmla="*/ 35521 w 1892189"/>
              <a:gd name="connsiteY8-252" fmla="*/ 865273 h 18921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892189" h="1892188">
                <a:moveTo>
                  <a:pt x="35521" y="865273"/>
                </a:moveTo>
                <a:cubicBezTo>
                  <a:pt x="35521" y="865273"/>
                  <a:pt x="865299" y="35495"/>
                  <a:pt x="865299" y="35495"/>
                </a:cubicBezTo>
                <a:cubicBezTo>
                  <a:pt x="912643" y="-11849"/>
                  <a:pt x="979572" y="-11824"/>
                  <a:pt x="1026916" y="35520"/>
                </a:cubicBezTo>
                <a:cubicBezTo>
                  <a:pt x="1026916" y="35520"/>
                  <a:pt x="1856694" y="865298"/>
                  <a:pt x="1856694" y="865298"/>
                </a:cubicBezTo>
                <a:cubicBezTo>
                  <a:pt x="1904038" y="912642"/>
                  <a:pt x="1904013" y="979572"/>
                  <a:pt x="1856669" y="1026916"/>
                </a:cubicBezTo>
                <a:cubicBezTo>
                  <a:pt x="1856669" y="1026916"/>
                  <a:pt x="1026891" y="1856693"/>
                  <a:pt x="1026891" y="1856693"/>
                </a:cubicBezTo>
                <a:cubicBezTo>
                  <a:pt x="979547" y="1904037"/>
                  <a:pt x="912618" y="1904011"/>
                  <a:pt x="865274" y="1856668"/>
                </a:cubicBezTo>
                <a:cubicBezTo>
                  <a:pt x="865274" y="1856667"/>
                  <a:pt x="35496" y="1026889"/>
                  <a:pt x="35496" y="1026890"/>
                </a:cubicBezTo>
                <a:cubicBezTo>
                  <a:pt x="-11848" y="979545"/>
                  <a:pt x="-11823" y="912617"/>
                  <a:pt x="35521" y="865273"/>
                </a:cubicBezTo>
                <a:close/>
              </a:path>
            </a:pathLst>
          </a:custGeom>
          <a:solidFill>
            <a:schemeClr val="accent1">
              <a:lumMod val="40000"/>
              <a:lumOff val="60000"/>
              <a:alpha val="26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 name="直接连接符 1"/>
          <p:cNvCxnSpPr/>
          <p:nvPr>
            <p:custDataLst>
              <p:tags r:id="rId10"/>
            </p:custDataLst>
          </p:nvPr>
        </p:nvCxnSpPr>
        <p:spPr>
          <a:xfrm>
            <a:off x="740410" y="1534160"/>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cxnSp>
        <p:nvCxnSpPr>
          <p:cNvPr id="3" name="直接连接符 2"/>
          <p:cNvCxnSpPr/>
          <p:nvPr>
            <p:custDataLst>
              <p:tags r:id="rId11"/>
            </p:custDataLst>
          </p:nvPr>
        </p:nvCxnSpPr>
        <p:spPr>
          <a:xfrm>
            <a:off x="11346815" y="5031105"/>
            <a:ext cx="0" cy="1152525"/>
          </a:xfrm>
          <a:prstGeom prst="line">
            <a:avLst/>
          </a:prstGeom>
          <a:ln w="9525" cap="rnd">
            <a:solidFill>
              <a:schemeClr val="accent1">
                <a:alpha val="35000"/>
              </a:schemeClr>
            </a:solidFill>
            <a:round/>
          </a:ln>
        </p:spPr>
        <p:style>
          <a:lnRef idx="2">
            <a:schemeClr val="accent1"/>
          </a:lnRef>
          <a:fillRef idx="0">
            <a:srgbClr val="FFFFFF"/>
          </a:fillRef>
          <a:effectRef idx="0">
            <a:srgbClr val="FFFFFF"/>
          </a:effectRef>
          <a:fontRef idx="minor">
            <a:schemeClr val="tx1"/>
          </a:fontRef>
        </p:style>
      </p:cxnSp>
      <p:sp>
        <p:nvSpPr>
          <p:cNvPr id="7" name="文本框 6"/>
          <p:cNvSpPr txBox="1"/>
          <p:nvPr>
            <p:custDataLst>
              <p:tags r:id="rId12"/>
            </p:custDataLst>
          </p:nvPr>
        </p:nvSpPr>
        <p:spPr>
          <a:xfrm>
            <a:off x="1092835" y="2148840"/>
            <a:ext cx="10015220" cy="3486150"/>
          </a:xfrm>
          <a:prstGeom prst="rect">
            <a:avLst/>
          </a:prstGeom>
          <a:noFill/>
        </p:spPr>
        <p:txBody>
          <a:bodyPr wrap="square" rtlCol="0" anchor="ctr" anchorCtr="0">
            <a:noAutofit/>
          </a:bodyPr>
          <a:lstStyle/>
          <a:p>
            <a:pPr marL="0" lvl="0" indent="0" fontAlgn="auto">
              <a:lnSpc>
                <a:spcPct val="150000"/>
              </a:lnSpc>
            </a:pPr>
            <a:r>
              <a:rPr lang="zh-CN" altLang="en-US" sz="2400" kern="0" dirty="0">
                <a:ln>
                  <a:noFill/>
                  <a:prstDash val="sysDot"/>
                </a:ln>
                <a:solidFill>
                  <a:schemeClr val="tx1">
                    <a:lumMod val="85000"/>
                    <a:lumOff val="15000"/>
                  </a:schemeClr>
                </a:solidFill>
                <a:latin typeface="+mn-ea"/>
                <a:sym typeface="+mn-ea"/>
              </a:rPr>
              <a:t>这个中国革命的第一阶段（其中又分为许多小阶段），其社会性质是新式的资产阶级民主主义的革命，还不是无产阶级社会主义的革命，但早已成了无产阶级社会主义的世界革命的一部分，现在则更成了这种世界革命的伟大的一部分，成了这种世界革命的伟大的同盟军。</a:t>
            </a:r>
            <a:endParaRPr lang="zh-CN" altLang="en-US" sz="2400" kern="0" dirty="0">
              <a:ln>
                <a:noFill/>
                <a:prstDash val="sysDot"/>
              </a:ln>
              <a:solidFill>
                <a:schemeClr val="tx1">
                  <a:lumMod val="85000"/>
                  <a:lumOff val="15000"/>
                </a:schemeClr>
              </a:solidFill>
              <a:latin typeface="+mn-ea"/>
              <a:sym typeface="+mn-ea"/>
            </a:endParaRPr>
          </a:p>
        </p:txBody>
      </p:sp>
    </p:spTree>
    <p:custDataLst>
      <p:tags r:id="rId1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526540" y="2349500"/>
            <a:ext cx="9144000" cy="1820545"/>
          </a:xfrm>
        </p:spPr>
        <p:txBody>
          <a:bodyPr>
            <a:normAutofit/>
          </a:bodyPr>
          <a:lstStyle/>
          <a:p>
            <a:r>
              <a:rPr lang="zh-CN" altLang="en-US"/>
              <a:t>一、中国革命的结构</a:t>
            </a:r>
            <a:br>
              <a:rPr lang="zh-CN" altLang="en-US"/>
            </a:br>
            <a:r>
              <a:rPr lang="zh-CN" altLang="en-US"/>
              <a:t>以及新民主主义革命的</a:t>
            </a:r>
            <a:r>
              <a:rPr lang="zh-CN" altLang="en-US"/>
              <a:t>阶段</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01</a:t>
            </a: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803910" y="394335"/>
            <a:ext cx="10692130" cy="791845"/>
          </a:xfrm>
        </p:spPr>
        <p:txBody>
          <a:bodyPr/>
          <a:lstStyle/>
          <a:p>
            <a:r>
              <a:rPr lang="zh-CN" altLang="en-US" dirty="0"/>
              <a:t>中国革命的</a:t>
            </a:r>
            <a:r>
              <a:rPr lang="en-US" altLang="zh-CN" dirty="0"/>
              <a:t>”</a:t>
            </a:r>
            <a:r>
              <a:rPr lang="zh-CN" altLang="en-US" dirty="0"/>
              <a:t>第一阶段</a:t>
            </a:r>
            <a:r>
              <a:rPr lang="en-US" altLang="zh-CN" dirty="0"/>
              <a:t>“</a:t>
            </a:r>
            <a:endParaRPr lang="en-US" altLang="zh-CN" dirty="0"/>
          </a:p>
        </p:txBody>
      </p:sp>
      <p:pic>
        <p:nvPicPr>
          <p:cNvPr id="9" name="图片 3" descr="343439383331313b343532303031393bd2b5bca8b9dcc0ed"/>
          <p:cNvPicPr>
            <a:picLocks noChangeAspect="1"/>
          </p:cNvPicPr>
          <p:nvPr>
            <p:custDataLst>
              <p:tags r:id="rId2"/>
            </p:custDataLst>
          </p:nvPr>
        </p:nvPicPr>
        <p:blipFill>
          <a:blip r:embed="rId3">
            <a:extLst>
              <a:ext uri="{96DAC541-7B7A-43D3-8B79-37D633B846F1}">
                <asvg:svgBlip xmlns:asvg="http://schemas.microsoft.com/office/drawing/2016/SVG/main" r:embed="rId4"/>
              </a:ext>
            </a:extLst>
          </a:blip>
          <a:stretch>
            <a:fillRect/>
          </a:stretch>
        </p:blipFill>
        <p:spPr>
          <a:xfrm>
            <a:off x="9008358" y="2703960"/>
            <a:ext cx="388800" cy="388800"/>
          </a:xfrm>
          <a:prstGeom prst="rect">
            <a:avLst/>
          </a:prstGeom>
        </p:spPr>
      </p:pic>
      <p:pic>
        <p:nvPicPr>
          <p:cNvPr id="11" name="图片 4" descr="343439383331313b343532303032303bb8f6c8cbd0c5cfa2"/>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0151706" y="4667210"/>
            <a:ext cx="390143" cy="390143"/>
          </a:xfrm>
          <a:prstGeom prst="rect">
            <a:avLst/>
          </a:prstGeom>
        </p:spPr>
      </p:pic>
      <p:pic>
        <p:nvPicPr>
          <p:cNvPr id="10" name="图片 7" descr="343439383331313b343532303032333bc6f3d2b5bcf2bde9"/>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7865086" y="4667209"/>
            <a:ext cx="390144" cy="390144"/>
          </a:xfrm>
          <a:prstGeom prst="rect">
            <a:avLst/>
          </a:prstGeom>
        </p:spPr>
      </p:pic>
      <p:sp>
        <p:nvSpPr>
          <p:cNvPr id="2" name="矩形 1"/>
          <p:cNvSpPr/>
          <p:nvPr>
            <p:custDataLst>
              <p:tags r:id="rId11"/>
            </p:custDataLst>
          </p:nvPr>
        </p:nvSpPr>
        <p:spPr>
          <a:xfrm>
            <a:off x="919416" y="4505719"/>
            <a:ext cx="5256701" cy="1836245"/>
          </a:xfrm>
          <a:prstGeom prst="rect">
            <a:avLst/>
          </a:prstGeom>
        </p:spPr>
        <p:txBody>
          <a:bodyPr wrap="square" lIns="0" tIns="0" rIns="0" bIns="0">
            <a:noAutofit/>
          </a:bodyPr>
          <a:p>
            <a:pPr algn="just">
              <a:lnSpc>
                <a:spcPct val="130000"/>
              </a:lnSpc>
              <a:spcBef>
                <a:spcPct val="0"/>
              </a:spcBef>
              <a:spcAft>
                <a:spcPct val="0"/>
              </a:spcAft>
            </a:pPr>
            <a:r>
              <a:rPr lang="en-US" altLang="zh-CN" sz="1300">
                <a:solidFill>
                  <a:schemeClr val="tx1">
                    <a:lumMod val="85000"/>
                    <a:lumOff val="15000"/>
                  </a:schemeClr>
                </a:solidFill>
                <a:latin typeface="+mn-ea"/>
                <a:cs typeface="+mn-ea"/>
              </a:rPr>
              <a:t>1919</a:t>
            </a:r>
            <a:r>
              <a:rPr lang="zh-CN" altLang="en-US" sz="1300">
                <a:solidFill>
                  <a:schemeClr val="tx1">
                    <a:lumMod val="85000"/>
                    <a:lumOff val="15000"/>
                  </a:schemeClr>
                </a:solidFill>
                <a:latin typeface="+mn-ea"/>
                <a:cs typeface="+mn-ea"/>
              </a:rPr>
              <a:t>年</a:t>
            </a:r>
            <a:r>
              <a:rPr lang="en-US" altLang="zh-CN" sz="1300">
                <a:solidFill>
                  <a:schemeClr val="tx1">
                    <a:lumMod val="85000"/>
                    <a:lumOff val="15000"/>
                  </a:schemeClr>
                </a:solidFill>
                <a:latin typeface="+mn-ea"/>
                <a:cs typeface="+mn-ea"/>
              </a:rPr>
              <a:t>5</a:t>
            </a:r>
            <a:r>
              <a:rPr lang="zh-CN" altLang="en-US" sz="1300">
                <a:solidFill>
                  <a:schemeClr val="tx1">
                    <a:lumMod val="85000"/>
                    <a:lumOff val="15000"/>
                  </a:schemeClr>
                </a:solidFill>
                <a:latin typeface="+mn-ea"/>
                <a:cs typeface="+mn-ea"/>
              </a:rPr>
              <a:t>月</a:t>
            </a:r>
            <a:r>
              <a:rPr lang="en-US" altLang="zh-CN" sz="1300">
                <a:solidFill>
                  <a:schemeClr val="tx1">
                    <a:lumMod val="85000"/>
                    <a:lumOff val="15000"/>
                  </a:schemeClr>
                </a:solidFill>
                <a:latin typeface="+mn-ea"/>
                <a:cs typeface="+mn-ea"/>
              </a:rPr>
              <a:t>4</a:t>
            </a:r>
            <a:r>
              <a:rPr lang="zh-CN" altLang="en-US" sz="1300">
                <a:solidFill>
                  <a:schemeClr val="tx1">
                    <a:lumMod val="85000"/>
                    <a:lumOff val="15000"/>
                  </a:schemeClr>
                </a:solidFill>
                <a:latin typeface="+mn-ea"/>
                <a:cs typeface="+mn-ea"/>
              </a:rPr>
              <a:t>日，五四运动爆发。毛泽东当时不在北京（他已于</a:t>
            </a:r>
            <a:r>
              <a:rPr lang="en-US" altLang="zh-CN" sz="1300">
                <a:solidFill>
                  <a:schemeClr val="tx1">
                    <a:lumMod val="85000"/>
                    <a:lumOff val="15000"/>
                  </a:schemeClr>
                </a:solidFill>
                <a:latin typeface="+mn-ea"/>
                <a:cs typeface="+mn-ea"/>
              </a:rPr>
              <a:t>1919</a:t>
            </a:r>
            <a:r>
              <a:rPr lang="zh-CN" altLang="en-US" sz="1300">
                <a:solidFill>
                  <a:schemeClr val="tx1">
                    <a:lumMod val="85000"/>
                    <a:lumOff val="15000"/>
                  </a:schemeClr>
                </a:solidFill>
                <a:latin typeface="+mn-ea"/>
                <a:cs typeface="+mn-ea"/>
              </a:rPr>
              <a:t>年初离开北京回到湖南），但他密切关注运动的发展，并在湖南积极组织响应五四运动的活动。</a:t>
            </a:r>
            <a:endParaRPr lang="zh-CN" altLang="en-US" sz="1300">
              <a:solidFill>
                <a:schemeClr val="tx1">
                  <a:lumMod val="85000"/>
                  <a:lumOff val="15000"/>
                </a:schemeClr>
              </a:solidFill>
              <a:latin typeface="+mn-ea"/>
              <a:cs typeface="+mn-ea"/>
            </a:endParaRPr>
          </a:p>
          <a:p>
            <a:pPr algn="just">
              <a:lnSpc>
                <a:spcPct val="130000"/>
              </a:lnSpc>
              <a:spcBef>
                <a:spcPct val="0"/>
              </a:spcBef>
              <a:spcAft>
                <a:spcPct val="0"/>
              </a:spcAft>
            </a:pPr>
            <a:r>
              <a:rPr lang="en-US" altLang="zh-CN" sz="1300">
                <a:solidFill>
                  <a:schemeClr val="tx1">
                    <a:lumMod val="85000"/>
                    <a:lumOff val="15000"/>
                  </a:schemeClr>
                </a:solidFill>
                <a:latin typeface="+mn-ea"/>
                <a:cs typeface="+mn-ea"/>
              </a:rPr>
              <a:t>1919</a:t>
            </a:r>
            <a:r>
              <a:rPr lang="zh-CN" altLang="en-US" sz="1300">
                <a:solidFill>
                  <a:schemeClr val="tx1">
                    <a:lumMod val="85000"/>
                    <a:lumOff val="15000"/>
                  </a:schemeClr>
                </a:solidFill>
                <a:latin typeface="+mn-ea"/>
                <a:cs typeface="+mn-ea"/>
              </a:rPr>
              <a:t>年</a:t>
            </a:r>
            <a:r>
              <a:rPr lang="en-US" altLang="zh-CN" sz="1300">
                <a:solidFill>
                  <a:schemeClr val="tx1">
                    <a:lumMod val="85000"/>
                    <a:lumOff val="15000"/>
                  </a:schemeClr>
                </a:solidFill>
                <a:latin typeface="+mn-ea"/>
                <a:cs typeface="+mn-ea"/>
              </a:rPr>
              <a:t>7</a:t>
            </a:r>
            <a:r>
              <a:rPr lang="zh-CN" altLang="en-US" sz="1300">
                <a:solidFill>
                  <a:schemeClr val="tx1">
                    <a:lumMod val="85000"/>
                    <a:lumOff val="15000"/>
                  </a:schemeClr>
                </a:solidFill>
                <a:latin typeface="+mn-ea"/>
                <a:cs typeface="+mn-ea"/>
              </a:rPr>
              <a:t>月，毛泽东在长沙创办了《湘江评论》，并担任主编。这份刊物成为宣传新思想、批判旧社会的重要阵地。</a:t>
            </a:r>
            <a:endParaRPr lang="zh-CN" altLang="en-US" sz="1300">
              <a:solidFill>
                <a:schemeClr val="tx1">
                  <a:lumMod val="85000"/>
                  <a:lumOff val="15000"/>
                </a:schemeClr>
              </a:solidFill>
              <a:latin typeface="+mn-ea"/>
              <a:cs typeface="+mn-ea"/>
            </a:endParaRPr>
          </a:p>
        </p:txBody>
      </p:sp>
      <p:sp>
        <p:nvSpPr>
          <p:cNvPr id="3" name="矩形 2"/>
          <p:cNvSpPr/>
          <p:nvPr>
            <p:custDataLst>
              <p:tags r:id="rId12"/>
            </p:custDataLst>
          </p:nvPr>
        </p:nvSpPr>
        <p:spPr>
          <a:xfrm>
            <a:off x="919416" y="2007296"/>
            <a:ext cx="5256701" cy="1836245"/>
          </a:xfrm>
          <a:prstGeom prst="rect">
            <a:avLst/>
          </a:prstGeom>
        </p:spPr>
        <p:txBody>
          <a:bodyPr wrap="square" lIns="0" tIns="0" rIns="0" bIns="0">
            <a:noAutofit/>
          </a:bodyPr>
          <a:p>
            <a:pPr algn="just">
              <a:lnSpc>
                <a:spcPct val="130000"/>
              </a:lnSpc>
              <a:spcBef>
                <a:spcPct val="0"/>
              </a:spcBef>
              <a:spcAft>
                <a:spcPct val="0"/>
              </a:spcAft>
            </a:pPr>
            <a:r>
              <a:rPr lang="zh-CN" altLang="en-US" sz="1300" dirty="0">
                <a:solidFill>
                  <a:schemeClr val="tx1">
                    <a:lumMod val="85000"/>
                    <a:lumOff val="15000"/>
                  </a:schemeClr>
                </a:solidFill>
                <a:latin typeface="+mn-ea"/>
                <a:cs typeface="+mn-ea"/>
              </a:rPr>
              <a:t>自第一次帝国主义世界大战和第一次胜利的社会主义十月革命，再到五四运动工人阶级登上历史舞台，中国革命已经变成</a:t>
            </a:r>
            <a:r>
              <a:rPr lang="en-US" altLang="zh-CN" sz="1300" dirty="0">
                <a:solidFill>
                  <a:schemeClr val="tx1">
                    <a:lumMod val="85000"/>
                    <a:lumOff val="15000"/>
                  </a:schemeClr>
                </a:solidFill>
                <a:latin typeface="+mn-ea"/>
                <a:cs typeface="+mn-ea"/>
              </a:rPr>
              <a:t>“</a:t>
            </a:r>
            <a:r>
              <a:rPr lang="zh-CN" altLang="en-US" sz="1300" dirty="0">
                <a:solidFill>
                  <a:schemeClr val="tx1">
                    <a:lumMod val="85000"/>
                    <a:lumOff val="15000"/>
                  </a:schemeClr>
                </a:solidFill>
                <a:latin typeface="+mn-ea"/>
                <a:cs typeface="+mn-ea"/>
              </a:rPr>
              <a:t>新的、被无产阶级领导的、以在第一阶段上建立新民主主义的社会和建立各个革命阶级联合专政的国家为目的的革命</a:t>
            </a:r>
            <a:r>
              <a:rPr lang="en-US" altLang="zh-CN" sz="1300" dirty="0">
                <a:solidFill>
                  <a:schemeClr val="tx1">
                    <a:lumMod val="85000"/>
                    <a:lumOff val="15000"/>
                  </a:schemeClr>
                </a:solidFill>
                <a:latin typeface="+mn-ea"/>
                <a:cs typeface="+mn-ea"/>
              </a:rPr>
              <a:t>”</a:t>
            </a:r>
            <a:r>
              <a:rPr lang="zh-CN" altLang="en-US" sz="1300" dirty="0">
                <a:solidFill>
                  <a:schemeClr val="tx1">
                    <a:lumMod val="85000"/>
                    <a:lumOff val="15000"/>
                  </a:schemeClr>
                </a:solidFill>
                <a:latin typeface="+mn-ea"/>
                <a:cs typeface="+mn-ea"/>
              </a:rPr>
              <a:t>。在此之前，中国资产阶级民主革命由中国民族资产阶级指导，而之后则由中国无产阶级成为指导者。中国共产党提出反对帝国主义，而只要反对帝国主义，就是无产阶级社会主义世界革命的一部分。</a:t>
            </a:r>
            <a:endParaRPr lang="zh-CN" altLang="en-US" sz="1300" dirty="0">
              <a:solidFill>
                <a:schemeClr val="tx1">
                  <a:lumMod val="85000"/>
                  <a:lumOff val="15000"/>
                </a:schemeClr>
              </a:solidFill>
              <a:latin typeface="+mn-ea"/>
              <a:cs typeface="+mn-ea"/>
            </a:endParaRPr>
          </a:p>
        </p:txBody>
      </p:sp>
      <p:sp>
        <p:nvSpPr>
          <p:cNvPr id="4" name="矩形 3"/>
          <p:cNvSpPr/>
          <p:nvPr>
            <p:custDataLst>
              <p:tags r:id="rId13"/>
            </p:custDataLst>
          </p:nvPr>
        </p:nvSpPr>
        <p:spPr>
          <a:xfrm>
            <a:off x="919416" y="4052904"/>
            <a:ext cx="5256596" cy="368349"/>
          </a:xfrm>
          <a:prstGeom prst="rect">
            <a:avLst/>
          </a:prstGeom>
          <a:noFill/>
        </p:spPr>
        <p:txBody>
          <a:bodyPr wrap="square" lIns="0" tIns="0" rIns="0" bIns="0" rtlCol="0" anchor="ctr">
            <a:noAutofit/>
          </a:bodyPr>
          <a:p>
            <a:pPr>
              <a:spcBef>
                <a:spcPct val="0"/>
              </a:spcBef>
              <a:spcAft>
                <a:spcPct val="0"/>
              </a:spcAft>
            </a:pPr>
            <a:r>
              <a:rPr lang="zh-CN" altLang="en-US" sz="2000" b="1" kern="0">
                <a:solidFill>
                  <a:schemeClr val="accent1"/>
                </a:solidFill>
                <a:latin typeface="+mn-ea"/>
                <a:cs typeface="+mn-ea"/>
              </a:rPr>
              <a:t>此时的</a:t>
            </a:r>
            <a:r>
              <a:rPr lang="zh-CN" altLang="en-US" sz="2000" b="1" kern="0">
                <a:solidFill>
                  <a:schemeClr val="accent1"/>
                </a:solidFill>
                <a:latin typeface="+mn-ea"/>
                <a:cs typeface="+mn-ea"/>
              </a:rPr>
              <a:t>毛泽东</a:t>
            </a:r>
            <a:endParaRPr lang="zh-CN" altLang="en-US" sz="2000" b="1" kern="0">
              <a:solidFill>
                <a:schemeClr val="accent1"/>
              </a:solidFill>
              <a:latin typeface="+mn-ea"/>
              <a:cs typeface="+mn-ea"/>
            </a:endParaRPr>
          </a:p>
        </p:txBody>
      </p:sp>
      <p:sp>
        <p:nvSpPr>
          <p:cNvPr id="13" name="矩形 12"/>
          <p:cNvSpPr/>
          <p:nvPr>
            <p:custDataLst>
              <p:tags r:id="rId14"/>
            </p:custDataLst>
          </p:nvPr>
        </p:nvSpPr>
        <p:spPr>
          <a:xfrm>
            <a:off x="919416" y="1548130"/>
            <a:ext cx="5256596" cy="368349"/>
          </a:xfrm>
          <a:prstGeom prst="rect">
            <a:avLst/>
          </a:prstGeom>
          <a:noFill/>
        </p:spPr>
        <p:txBody>
          <a:bodyPr wrap="square" lIns="0" tIns="0" rIns="0" bIns="0" rtlCol="0" anchor="ctr">
            <a:noAutofit/>
          </a:bodyPr>
          <a:p>
            <a:pPr>
              <a:spcBef>
                <a:spcPct val="0"/>
              </a:spcBef>
              <a:spcAft>
                <a:spcPct val="0"/>
              </a:spcAft>
            </a:pPr>
            <a:r>
              <a:rPr lang="zh-CN" altLang="en-US" sz="2000" b="1" kern="0" dirty="0">
                <a:solidFill>
                  <a:schemeClr val="accent1"/>
                </a:solidFill>
                <a:latin typeface="+mn-ea"/>
                <a:cs typeface="+mn-ea"/>
              </a:rPr>
              <a:t>革命</a:t>
            </a:r>
            <a:r>
              <a:rPr lang="zh-CN" altLang="en-US" sz="2000" b="1" kern="0" dirty="0">
                <a:solidFill>
                  <a:schemeClr val="accent1"/>
                </a:solidFill>
                <a:latin typeface="+mn-ea"/>
                <a:cs typeface="+mn-ea"/>
              </a:rPr>
              <a:t>背景</a:t>
            </a:r>
            <a:endParaRPr lang="zh-CN" altLang="en-US" sz="2000" b="1" kern="0" dirty="0">
              <a:solidFill>
                <a:schemeClr val="accent1"/>
              </a:solidFill>
              <a:latin typeface="+mn-ea"/>
              <a:cs typeface="+mn-ea"/>
            </a:endParaRPr>
          </a:p>
        </p:txBody>
      </p:sp>
      <p:pic>
        <p:nvPicPr>
          <p:cNvPr id="5" name="图片 2" descr="OIP-C"/>
          <p:cNvPicPr>
            <a:picLocks noChangeAspect="1"/>
          </p:cNvPicPr>
          <p:nvPr/>
        </p:nvPicPr>
        <p:blipFill>
          <a:blip r:embed="rId15"/>
          <a:stretch>
            <a:fillRect/>
          </a:stretch>
        </p:blipFill>
        <p:spPr>
          <a:xfrm>
            <a:off x="6355080" y="1916430"/>
            <a:ext cx="5398770" cy="3713480"/>
          </a:xfrm>
          <a:prstGeom prst="rect">
            <a:avLst/>
          </a:prstGeom>
        </p:spPr>
      </p:pic>
    </p:spTree>
    <p:custDataLst>
      <p:tags r:id="rId16"/>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四个小阶段的历史坐标</a:t>
            </a:r>
            <a:endParaRPr lang="zh-CN" altLang="en-US"/>
          </a:p>
        </p:txBody>
      </p:sp>
      <p:sp>
        <p:nvSpPr>
          <p:cNvPr id="21" name="矩形 20"/>
          <p:cNvSpPr/>
          <p:nvPr>
            <p:custDataLst>
              <p:tags r:id="rId2"/>
            </p:custDataLst>
          </p:nvPr>
        </p:nvSpPr>
        <p:spPr>
          <a:xfrm>
            <a:off x="695899" y="4596424"/>
            <a:ext cx="5007263" cy="184745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这是新民主主义革命的开端和第一次高潮。五四运动标志着中国从旧民主主义革命向新民主主义革命的转变。随后，在中国共产党和国民党的合作下，发动了大革命，旨在推翻北洋军阀的统治。然而，由于国民党右派的背叛，大革命最终失败。</a:t>
            </a:r>
            <a:endParaRPr lang="zh-CN" altLang="en-US" sz="1600" dirty="0">
              <a:solidFill>
                <a:schemeClr val="tx1">
                  <a:lumMod val="85000"/>
                  <a:lumOff val="15000"/>
                </a:schemeClr>
              </a:solidFill>
              <a:latin typeface="+mn-ea"/>
              <a:cs typeface="+mn-ea"/>
            </a:endParaRPr>
          </a:p>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a:t>
            </a:r>
            <a:r>
              <a:rPr lang="en-US" altLang="zh-CN" sz="1600" dirty="0">
                <a:solidFill>
                  <a:schemeClr val="tx1">
                    <a:lumMod val="85000"/>
                    <a:lumOff val="15000"/>
                  </a:schemeClr>
                </a:solidFill>
                <a:latin typeface="+mn-ea"/>
                <a:cs typeface="+mn-ea"/>
              </a:rPr>
              <a:t>1919</a:t>
            </a:r>
            <a:r>
              <a:rPr lang="zh-CN" altLang="en-US" sz="1600" dirty="0">
                <a:solidFill>
                  <a:schemeClr val="tx1">
                    <a:lumMod val="85000"/>
                    <a:lumOff val="15000"/>
                  </a:schemeClr>
                </a:solidFill>
                <a:latin typeface="+mn-ea"/>
                <a:cs typeface="+mn-ea"/>
              </a:rPr>
              <a:t>年到</a:t>
            </a:r>
            <a:r>
              <a:rPr lang="en-US" altLang="zh-CN" sz="1600" dirty="0">
                <a:solidFill>
                  <a:schemeClr val="tx1">
                    <a:lumMod val="85000"/>
                    <a:lumOff val="15000"/>
                  </a:schemeClr>
                </a:solidFill>
                <a:latin typeface="+mn-ea"/>
                <a:cs typeface="+mn-ea"/>
              </a:rPr>
              <a:t>1927</a:t>
            </a:r>
            <a:r>
              <a:rPr lang="zh-CN" altLang="en-US" sz="1600" dirty="0">
                <a:solidFill>
                  <a:schemeClr val="tx1">
                    <a:lumMod val="85000"/>
                    <a:lumOff val="15000"/>
                  </a:schemeClr>
                </a:solidFill>
                <a:latin typeface="+mn-ea"/>
                <a:cs typeface="+mn-ea"/>
              </a:rPr>
              <a:t>年</a:t>
            </a:r>
            <a:r>
              <a:rPr lang="zh-CN" altLang="en-US" sz="1600" dirty="0">
                <a:solidFill>
                  <a:schemeClr val="tx1">
                    <a:lumMod val="85000"/>
                    <a:lumOff val="15000"/>
                  </a:schemeClr>
                </a:solidFill>
                <a:latin typeface="+mn-ea"/>
                <a:cs typeface="+mn-ea"/>
              </a:rPr>
              <a:t>）</a:t>
            </a:r>
            <a:endParaRPr lang="zh-CN" altLang="en-US" sz="1600" dirty="0">
              <a:solidFill>
                <a:schemeClr val="tx1">
                  <a:lumMod val="85000"/>
                  <a:lumOff val="15000"/>
                </a:schemeClr>
              </a:solidFill>
              <a:latin typeface="+mn-ea"/>
              <a:cs typeface="+mn-ea"/>
            </a:endParaRPr>
          </a:p>
        </p:txBody>
      </p:sp>
      <p:sp>
        <p:nvSpPr>
          <p:cNvPr id="26" name="矩形 25"/>
          <p:cNvSpPr/>
          <p:nvPr>
            <p:custDataLst>
              <p:tags r:id="rId3"/>
            </p:custDataLst>
          </p:nvPr>
        </p:nvSpPr>
        <p:spPr>
          <a:xfrm>
            <a:off x="697169" y="3954357"/>
            <a:ext cx="5005715" cy="476311"/>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rPr>
              <a:t>五四运动到大革命失败</a:t>
            </a:r>
            <a:endParaRPr lang="zh-CN" altLang="en-US" sz="2400" b="1" dirty="0">
              <a:solidFill>
                <a:schemeClr val="accent1"/>
              </a:solidFill>
              <a:latin typeface="+mn-ea"/>
              <a:cs typeface="+mn-ea"/>
            </a:endParaRPr>
          </a:p>
        </p:txBody>
      </p:sp>
      <p:sp>
        <p:nvSpPr>
          <p:cNvPr id="28" name="弧形 27"/>
          <p:cNvSpPr/>
          <p:nvPr>
            <p:custDataLst>
              <p:tags r:id="rId4"/>
            </p:custDataLst>
          </p:nvPr>
        </p:nvSpPr>
        <p:spPr>
          <a:xfrm>
            <a:off x="2241688" y="1515642"/>
            <a:ext cx="1916677" cy="1916677"/>
          </a:xfrm>
          <a:prstGeom prst="arc">
            <a:avLst>
              <a:gd name="adj1" fmla="val 6402776"/>
              <a:gd name="adj2" fmla="val 4415875"/>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9" name="图片 5" descr="32313538333630393b32313538333731303bbdbbd7f7d2b5"/>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937103" y="2225029"/>
            <a:ext cx="497041" cy="497041"/>
          </a:xfrm>
          <a:prstGeom prst="rect">
            <a:avLst/>
          </a:prstGeom>
        </p:spPr>
      </p:pic>
      <p:sp>
        <p:nvSpPr>
          <p:cNvPr id="31" name="椭圆 30"/>
          <p:cNvSpPr/>
          <p:nvPr>
            <p:custDataLst>
              <p:tags r:id="rId8"/>
            </p:custDataLst>
          </p:nvPr>
        </p:nvSpPr>
        <p:spPr>
          <a:xfrm>
            <a:off x="2931387" y="3133831"/>
            <a:ext cx="536644" cy="536644"/>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1</a:t>
            </a:r>
            <a:endParaRPr lang="en-US" altLang="zh-CN" dirty="0">
              <a:solidFill>
                <a:schemeClr val="tx1">
                  <a:lumMod val="85000"/>
                  <a:lumOff val="15000"/>
                </a:schemeClr>
              </a:solidFill>
              <a:latin typeface="+mn-ea"/>
              <a:cs typeface="+mn-ea"/>
              <a:sym typeface="+mn-ea"/>
            </a:endParaRPr>
          </a:p>
        </p:txBody>
      </p:sp>
      <p:sp>
        <p:nvSpPr>
          <p:cNvPr id="32" name="矩形 31"/>
          <p:cNvSpPr/>
          <p:nvPr>
            <p:custDataLst>
              <p:tags r:id="rId9"/>
            </p:custDataLst>
          </p:nvPr>
        </p:nvSpPr>
        <p:spPr>
          <a:xfrm>
            <a:off x="6489751" y="4596424"/>
            <a:ext cx="5007263" cy="184745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大革命失败后，中国共产党领导了土地革命，旨在消灭封建地主阶级，实现</a:t>
            </a:r>
            <a:r>
              <a:rPr lang="en-US" altLang="zh-CN" sz="1600" dirty="0">
                <a:solidFill>
                  <a:schemeClr val="tx1">
                    <a:lumMod val="85000"/>
                    <a:lumOff val="15000"/>
                  </a:schemeClr>
                </a:solidFill>
                <a:latin typeface="+mn-ea"/>
                <a:cs typeface="+mn-ea"/>
              </a:rPr>
              <a:t>“</a:t>
            </a:r>
            <a:r>
              <a:rPr lang="zh-CN" altLang="en-US" sz="1600" dirty="0">
                <a:solidFill>
                  <a:schemeClr val="tx1">
                    <a:lumMod val="85000"/>
                    <a:lumOff val="15000"/>
                  </a:schemeClr>
                </a:solidFill>
                <a:latin typeface="+mn-ea"/>
                <a:cs typeface="+mn-ea"/>
              </a:rPr>
              <a:t>耕者有其田</a:t>
            </a:r>
            <a:r>
              <a:rPr lang="en-US" altLang="zh-CN" sz="1600" dirty="0">
                <a:solidFill>
                  <a:schemeClr val="tx1">
                    <a:lumMod val="85000"/>
                    <a:lumOff val="15000"/>
                  </a:schemeClr>
                </a:solidFill>
                <a:latin typeface="+mn-ea"/>
                <a:cs typeface="+mn-ea"/>
              </a:rPr>
              <a:t>”</a:t>
            </a:r>
            <a:r>
              <a:rPr lang="zh-CN" altLang="en-US" sz="1600" dirty="0">
                <a:solidFill>
                  <a:schemeClr val="tx1">
                    <a:lumMod val="85000"/>
                    <a:lumOff val="15000"/>
                  </a:schemeClr>
                </a:solidFill>
                <a:latin typeface="+mn-ea"/>
                <a:cs typeface="+mn-ea"/>
              </a:rPr>
              <a:t>。这一时期，中国共产党在农村建立了革命根据地，并开展了艰苦卓绝的斗争。</a:t>
            </a:r>
            <a:endParaRPr lang="zh-CN" altLang="en-US" sz="1600" dirty="0">
              <a:solidFill>
                <a:schemeClr val="tx1">
                  <a:lumMod val="85000"/>
                  <a:lumOff val="15000"/>
                </a:schemeClr>
              </a:solidFill>
              <a:latin typeface="+mn-ea"/>
              <a:cs typeface="+mn-ea"/>
            </a:endParaRPr>
          </a:p>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a:t>
            </a:r>
            <a:r>
              <a:rPr lang="en-US" altLang="zh-CN" sz="1600" dirty="0">
                <a:solidFill>
                  <a:schemeClr val="tx1">
                    <a:lumMod val="85000"/>
                    <a:lumOff val="15000"/>
                  </a:schemeClr>
                </a:solidFill>
                <a:latin typeface="+mn-ea"/>
                <a:cs typeface="+mn-ea"/>
              </a:rPr>
              <a:t>1927</a:t>
            </a:r>
            <a:r>
              <a:rPr lang="zh-CN" altLang="en-US" sz="1600" dirty="0">
                <a:solidFill>
                  <a:schemeClr val="tx1">
                    <a:lumMod val="85000"/>
                    <a:lumOff val="15000"/>
                  </a:schemeClr>
                </a:solidFill>
                <a:latin typeface="+mn-ea"/>
                <a:cs typeface="+mn-ea"/>
              </a:rPr>
              <a:t>到</a:t>
            </a:r>
            <a:r>
              <a:rPr lang="en-US" altLang="zh-CN" sz="1600" dirty="0">
                <a:solidFill>
                  <a:schemeClr val="tx1">
                    <a:lumMod val="85000"/>
                    <a:lumOff val="15000"/>
                  </a:schemeClr>
                </a:solidFill>
                <a:latin typeface="+mn-ea"/>
                <a:cs typeface="+mn-ea"/>
              </a:rPr>
              <a:t>1937</a:t>
            </a:r>
            <a:r>
              <a:rPr lang="zh-CN" altLang="en-US" sz="1600" dirty="0">
                <a:solidFill>
                  <a:schemeClr val="tx1">
                    <a:lumMod val="85000"/>
                    <a:lumOff val="15000"/>
                  </a:schemeClr>
                </a:solidFill>
                <a:latin typeface="+mn-ea"/>
                <a:cs typeface="+mn-ea"/>
              </a:rPr>
              <a:t>年</a:t>
            </a:r>
            <a:r>
              <a:rPr lang="zh-CN" altLang="en-US" sz="1600" dirty="0">
                <a:solidFill>
                  <a:schemeClr val="tx1">
                    <a:lumMod val="85000"/>
                    <a:lumOff val="15000"/>
                  </a:schemeClr>
                </a:solidFill>
                <a:latin typeface="+mn-ea"/>
                <a:cs typeface="+mn-ea"/>
              </a:rPr>
              <a:t>）</a:t>
            </a:r>
            <a:endParaRPr lang="zh-CN" altLang="en-US" sz="1600" dirty="0">
              <a:solidFill>
                <a:schemeClr val="tx1">
                  <a:lumMod val="85000"/>
                  <a:lumOff val="15000"/>
                </a:schemeClr>
              </a:solidFill>
              <a:latin typeface="+mn-ea"/>
              <a:cs typeface="+mn-ea"/>
            </a:endParaRPr>
          </a:p>
        </p:txBody>
      </p:sp>
      <p:sp>
        <p:nvSpPr>
          <p:cNvPr id="33" name="矩形 32"/>
          <p:cNvSpPr/>
          <p:nvPr>
            <p:custDataLst>
              <p:tags r:id="rId10"/>
            </p:custDataLst>
          </p:nvPr>
        </p:nvSpPr>
        <p:spPr>
          <a:xfrm>
            <a:off x="6490386" y="3954357"/>
            <a:ext cx="5005715" cy="476311"/>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rPr>
              <a:t>土地革命时期</a:t>
            </a:r>
            <a:endParaRPr lang="zh-CN" altLang="en-US" sz="2400" b="1" dirty="0">
              <a:solidFill>
                <a:schemeClr val="accent1"/>
              </a:solidFill>
              <a:latin typeface="+mn-ea"/>
              <a:cs typeface="+mn-ea"/>
            </a:endParaRPr>
          </a:p>
        </p:txBody>
      </p:sp>
      <p:sp>
        <p:nvSpPr>
          <p:cNvPr id="34" name="弧形 33"/>
          <p:cNvSpPr/>
          <p:nvPr>
            <p:custDataLst>
              <p:tags r:id="rId11"/>
            </p:custDataLst>
          </p:nvPr>
        </p:nvSpPr>
        <p:spPr>
          <a:xfrm>
            <a:off x="8034905" y="1515642"/>
            <a:ext cx="1916677" cy="1916677"/>
          </a:xfrm>
          <a:prstGeom prst="arc">
            <a:avLst>
              <a:gd name="adj1" fmla="val 6372200"/>
              <a:gd name="adj2" fmla="val 4455004"/>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椭圆 34"/>
          <p:cNvSpPr/>
          <p:nvPr>
            <p:custDataLst>
              <p:tags r:id="rId12"/>
            </p:custDataLst>
          </p:nvPr>
        </p:nvSpPr>
        <p:spPr>
          <a:xfrm>
            <a:off x="8725239" y="3133831"/>
            <a:ext cx="536644" cy="536644"/>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2</a:t>
            </a:r>
            <a:endParaRPr lang="en-US" altLang="zh-CN">
              <a:solidFill>
                <a:schemeClr val="tx1">
                  <a:lumMod val="85000"/>
                  <a:lumOff val="15000"/>
                </a:schemeClr>
              </a:solidFill>
              <a:latin typeface="+mn-ea"/>
              <a:cs typeface="+mn-ea"/>
              <a:sym typeface="+mn-ea"/>
            </a:endParaRPr>
          </a:p>
        </p:txBody>
      </p:sp>
      <p:pic>
        <p:nvPicPr>
          <p:cNvPr id="36" name="图片 14" descr="32313538333630393b32313538333732313bb6fac2f3"/>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8730319" y="2211692"/>
            <a:ext cx="523416" cy="523416"/>
          </a:xfrm>
          <a:prstGeom prst="rect">
            <a:avLst/>
          </a:prstGeom>
        </p:spPr>
      </p:pic>
      <p:pic>
        <p:nvPicPr>
          <p:cNvPr id="3" name="图片 3" descr="c06037.0029.aa8a27"/>
          <p:cNvPicPr>
            <a:picLocks noChangeAspect="1"/>
          </p:cNvPicPr>
          <p:nvPr/>
        </p:nvPicPr>
        <p:blipFill>
          <a:blip r:embed="rId16"/>
          <a:stretch>
            <a:fillRect/>
          </a:stretch>
        </p:blipFill>
        <p:spPr>
          <a:xfrm>
            <a:off x="949960" y="1169670"/>
            <a:ext cx="4500245" cy="2695575"/>
          </a:xfrm>
          <a:prstGeom prst="rect">
            <a:avLst/>
          </a:prstGeom>
        </p:spPr>
      </p:pic>
      <p:pic>
        <p:nvPicPr>
          <p:cNvPr id="5" name="图片 5" descr="屏幕截图 2025-03-11 041630"/>
          <p:cNvPicPr>
            <a:picLocks noChangeAspect="1"/>
          </p:cNvPicPr>
          <p:nvPr/>
        </p:nvPicPr>
        <p:blipFill>
          <a:blip r:embed="rId17"/>
          <a:stretch>
            <a:fillRect/>
          </a:stretch>
        </p:blipFill>
        <p:spPr>
          <a:xfrm>
            <a:off x="6814820" y="1170305"/>
            <a:ext cx="4354195" cy="2693670"/>
          </a:xfrm>
          <a:prstGeom prst="rect">
            <a:avLst/>
          </a:prstGeom>
        </p:spPr>
      </p:pic>
    </p:spTree>
    <p:custDataLst>
      <p:tags r:id="rId1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四个小阶段的历史坐标</a:t>
            </a:r>
            <a:endParaRPr lang="zh-CN" altLang="en-US"/>
          </a:p>
        </p:txBody>
      </p:sp>
      <p:sp>
        <p:nvSpPr>
          <p:cNvPr id="21" name="矩形 20"/>
          <p:cNvSpPr/>
          <p:nvPr>
            <p:custDataLst>
              <p:tags r:id="rId2"/>
            </p:custDataLst>
          </p:nvPr>
        </p:nvSpPr>
        <p:spPr>
          <a:xfrm>
            <a:off x="695899" y="4596424"/>
            <a:ext cx="5007263" cy="184745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随着日本全面侵华战争的爆发，中国进入了全面抗战阶段。中国共产党积极倡导并建立了抗日民族统一战线，领导了全民族的抗战。经过艰苦卓绝的斗争，最终取得了抗日战争的胜利。</a:t>
            </a:r>
            <a:endParaRPr lang="zh-CN" altLang="en-US" sz="1600" dirty="0">
              <a:solidFill>
                <a:schemeClr val="tx1">
                  <a:lumMod val="85000"/>
                  <a:lumOff val="15000"/>
                </a:schemeClr>
              </a:solidFill>
              <a:latin typeface="+mn-ea"/>
              <a:cs typeface="+mn-ea"/>
            </a:endParaRPr>
          </a:p>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a:t>
            </a:r>
            <a:r>
              <a:rPr lang="en-US" altLang="zh-CN" sz="1600" dirty="0">
                <a:solidFill>
                  <a:schemeClr val="tx1">
                    <a:lumMod val="85000"/>
                    <a:lumOff val="15000"/>
                  </a:schemeClr>
                </a:solidFill>
                <a:latin typeface="+mn-ea"/>
                <a:cs typeface="+mn-ea"/>
              </a:rPr>
              <a:t>1931</a:t>
            </a:r>
            <a:r>
              <a:rPr lang="zh-CN" altLang="en-US" sz="1600" dirty="0">
                <a:solidFill>
                  <a:schemeClr val="tx1">
                    <a:lumMod val="85000"/>
                    <a:lumOff val="15000"/>
                  </a:schemeClr>
                </a:solidFill>
                <a:latin typeface="+mn-ea"/>
                <a:cs typeface="+mn-ea"/>
              </a:rPr>
              <a:t>年</a:t>
            </a:r>
            <a:r>
              <a:rPr lang="en-US" altLang="zh-CN" sz="1600" dirty="0">
                <a:solidFill>
                  <a:schemeClr val="tx1">
                    <a:lumMod val="85000"/>
                    <a:lumOff val="15000"/>
                  </a:schemeClr>
                </a:solidFill>
                <a:latin typeface="+mn-ea"/>
                <a:cs typeface="+mn-ea"/>
              </a:rPr>
              <a:t>9</a:t>
            </a:r>
            <a:r>
              <a:rPr lang="zh-CN" altLang="en-US" sz="1600" dirty="0">
                <a:solidFill>
                  <a:schemeClr val="tx1">
                    <a:lumMod val="85000"/>
                    <a:lumOff val="15000"/>
                  </a:schemeClr>
                </a:solidFill>
                <a:latin typeface="+mn-ea"/>
                <a:cs typeface="+mn-ea"/>
              </a:rPr>
              <a:t>月到</a:t>
            </a:r>
            <a:r>
              <a:rPr lang="en-US" altLang="zh-CN" sz="1600" dirty="0">
                <a:solidFill>
                  <a:schemeClr val="tx1">
                    <a:lumMod val="85000"/>
                    <a:lumOff val="15000"/>
                  </a:schemeClr>
                </a:solidFill>
                <a:latin typeface="+mn-ea"/>
                <a:cs typeface="+mn-ea"/>
              </a:rPr>
              <a:t>1945</a:t>
            </a:r>
            <a:r>
              <a:rPr lang="zh-CN" altLang="en-US" sz="1600" dirty="0">
                <a:solidFill>
                  <a:schemeClr val="tx1">
                    <a:lumMod val="85000"/>
                    <a:lumOff val="15000"/>
                  </a:schemeClr>
                </a:solidFill>
                <a:latin typeface="+mn-ea"/>
                <a:cs typeface="+mn-ea"/>
              </a:rPr>
              <a:t>年</a:t>
            </a:r>
            <a:r>
              <a:rPr lang="en-US" altLang="zh-CN" sz="1600" dirty="0">
                <a:solidFill>
                  <a:schemeClr val="tx1">
                    <a:lumMod val="85000"/>
                    <a:lumOff val="15000"/>
                  </a:schemeClr>
                </a:solidFill>
                <a:latin typeface="+mn-ea"/>
                <a:cs typeface="+mn-ea"/>
              </a:rPr>
              <a:t>8</a:t>
            </a:r>
            <a:r>
              <a:rPr lang="zh-CN" altLang="en-US" sz="1600" dirty="0">
                <a:solidFill>
                  <a:schemeClr val="tx1">
                    <a:lumMod val="85000"/>
                    <a:lumOff val="15000"/>
                  </a:schemeClr>
                </a:solidFill>
                <a:latin typeface="+mn-ea"/>
                <a:cs typeface="+mn-ea"/>
              </a:rPr>
              <a:t>月</a:t>
            </a:r>
            <a:r>
              <a:rPr lang="zh-CN" altLang="en-US" sz="1600" dirty="0">
                <a:solidFill>
                  <a:schemeClr val="tx1">
                    <a:lumMod val="85000"/>
                    <a:lumOff val="15000"/>
                  </a:schemeClr>
                </a:solidFill>
                <a:latin typeface="+mn-ea"/>
                <a:cs typeface="+mn-ea"/>
              </a:rPr>
              <a:t>）</a:t>
            </a:r>
            <a:endParaRPr lang="zh-CN" altLang="en-US" sz="1600" dirty="0">
              <a:solidFill>
                <a:schemeClr val="tx1">
                  <a:lumMod val="85000"/>
                  <a:lumOff val="15000"/>
                </a:schemeClr>
              </a:solidFill>
              <a:latin typeface="+mn-ea"/>
              <a:cs typeface="+mn-ea"/>
            </a:endParaRPr>
          </a:p>
        </p:txBody>
      </p:sp>
      <p:sp>
        <p:nvSpPr>
          <p:cNvPr id="26" name="矩形 25"/>
          <p:cNvSpPr/>
          <p:nvPr>
            <p:custDataLst>
              <p:tags r:id="rId3"/>
            </p:custDataLst>
          </p:nvPr>
        </p:nvSpPr>
        <p:spPr>
          <a:xfrm>
            <a:off x="697169" y="3954357"/>
            <a:ext cx="5005715" cy="476311"/>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rPr>
              <a:t>抗日战争时期</a:t>
            </a:r>
            <a:endParaRPr lang="zh-CN" altLang="en-US" sz="2400" b="1" dirty="0">
              <a:solidFill>
                <a:schemeClr val="accent1"/>
              </a:solidFill>
              <a:latin typeface="+mn-ea"/>
              <a:cs typeface="+mn-ea"/>
            </a:endParaRPr>
          </a:p>
        </p:txBody>
      </p:sp>
      <p:sp>
        <p:nvSpPr>
          <p:cNvPr id="28" name="弧形 27"/>
          <p:cNvSpPr/>
          <p:nvPr>
            <p:custDataLst>
              <p:tags r:id="rId4"/>
            </p:custDataLst>
          </p:nvPr>
        </p:nvSpPr>
        <p:spPr>
          <a:xfrm>
            <a:off x="2241688" y="1515642"/>
            <a:ext cx="1916677" cy="1916677"/>
          </a:xfrm>
          <a:prstGeom prst="arc">
            <a:avLst>
              <a:gd name="adj1" fmla="val 6402776"/>
              <a:gd name="adj2" fmla="val 4415875"/>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9" name="图片 5" descr="32313538333630393b32313538333731303bbdbbd7f7d2b5"/>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2937103" y="2225029"/>
            <a:ext cx="497041" cy="497041"/>
          </a:xfrm>
          <a:prstGeom prst="rect">
            <a:avLst/>
          </a:prstGeom>
        </p:spPr>
      </p:pic>
      <p:sp>
        <p:nvSpPr>
          <p:cNvPr id="31" name="椭圆 30"/>
          <p:cNvSpPr/>
          <p:nvPr>
            <p:custDataLst>
              <p:tags r:id="rId8"/>
            </p:custDataLst>
          </p:nvPr>
        </p:nvSpPr>
        <p:spPr>
          <a:xfrm>
            <a:off x="2931387" y="3133831"/>
            <a:ext cx="536644" cy="536644"/>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1</a:t>
            </a:r>
            <a:endParaRPr lang="en-US" altLang="zh-CN" dirty="0">
              <a:solidFill>
                <a:schemeClr val="tx1">
                  <a:lumMod val="85000"/>
                  <a:lumOff val="15000"/>
                </a:schemeClr>
              </a:solidFill>
              <a:latin typeface="+mn-ea"/>
              <a:cs typeface="+mn-ea"/>
              <a:sym typeface="+mn-ea"/>
            </a:endParaRPr>
          </a:p>
        </p:txBody>
      </p:sp>
      <p:sp>
        <p:nvSpPr>
          <p:cNvPr id="32" name="矩形 31"/>
          <p:cNvSpPr/>
          <p:nvPr>
            <p:custDataLst>
              <p:tags r:id="rId9"/>
            </p:custDataLst>
          </p:nvPr>
        </p:nvSpPr>
        <p:spPr>
          <a:xfrm>
            <a:off x="6489751" y="4596424"/>
            <a:ext cx="5007263" cy="1847453"/>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抗日战争胜利后，国民党反动派撕毁和平协议，发动了全面内战。中国共产党领导了解放战争，最终推翻了国民党反动统治，建立了中华人民共和国</a:t>
            </a:r>
            <a:endParaRPr lang="zh-CN" altLang="en-US" sz="1600" dirty="0">
              <a:solidFill>
                <a:schemeClr val="tx1">
                  <a:lumMod val="85000"/>
                  <a:lumOff val="15000"/>
                </a:schemeClr>
              </a:solidFill>
              <a:latin typeface="+mn-ea"/>
              <a:cs typeface="+mn-ea"/>
            </a:endParaRPr>
          </a:p>
          <a:p>
            <a:pPr algn="ctr">
              <a:lnSpc>
                <a:spcPct val="150000"/>
              </a:lnSpc>
              <a:spcBef>
                <a:spcPct val="0"/>
              </a:spcBef>
              <a:spcAft>
                <a:spcPct val="0"/>
              </a:spcAft>
            </a:pPr>
            <a:r>
              <a:rPr lang="zh-CN" altLang="en-US" sz="1600" dirty="0">
                <a:solidFill>
                  <a:schemeClr val="tx1">
                    <a:lumMod val="85000"/>
                    <a:lumOff val="15000"/>
                  </a:schemeClr>
                </a:solidFill>
                <a:latin typeface="+mn-ea"/>
                <a:cs typeface="+mn-ea"/>
              </a:rPr>
              <a:t>（</a:t>
            </a:r>
            <a:r>
              <a:rPr lang="en-US" altLang="zh-CN" sz="1600" dirty="0">
                <a:solidFill>
                  <a:schemeClr val="tx1">
                    <a:lumMod val="85000"/>
                    <a:lumOff val="15000"/>
                  </a:schemeClr>
                </a:solidFill>
                <a:latin typeface="+mn-ea"/>
                <a:cs typeface="+mn-ea"/>
              </a:rPr>
              <a:t>1945</a:t>
            </a:r>
            <a:r>
              <a:rPr lang="zh-CN" altLang="en-US" sz="1600" dirty="0">
                <a:solidFill>
                  <a:schemeClr val="tx1">
                    <a:lumMod val="85000"/>
                    <a:lumOff val="15000"/>
                  </a:schemeClr>
                </a:solidFill>
                <a:latin typeface="+mn-ea"/>
                <a:cs typeface="+mn-ea"/>
              </a:rPr>
              <a:t>年到</a:t>
            </a:r>
            <a:r>
              <a:rPr lang="en-US" altLang="zh-CN" sz="1600" dirty="0">
                <a:solidFill>
                  <a:schemeClr val="tx1">
                    <a:lumMod val="85000"/>
                    <a:lumOff val="15000"/>
                  </a:schemeClr>
                </a:solidFill>
                <a:latin typeface="+mn-ea"/>
                <a:cs typeface="+mn-ea"/>
              </a:rPr>
              <a:t>1949</a:t>
            </a:r>
            <a:r>
              <a:rPr lang="zh-CN" altLang="en-US" sz="1600" dirty="0">
                <a:solidFill>
                  <a:schemeClr val="tx1">
                    <a:lumMod val="85000"/>
                    <a:lumOff val="15000"/>
                  </a:schemeClr>
                </a:solidFill>
                <a:latin typeface="+mn-ea"/>
                <a:cs typeface="+mn-ea"/>
              </a:rPr>
              <a:t>）</a:t>
            </a:r>
            <a:endParaRPr lang="zh-CN" altLang="en-US" sz="1600" dirty="0">
              <a:solidFill>
                <a:schemeClr val="tx1">
                  <a:lumMod val="85000"/>
                  <a:lumOff val="15000"/>
                </a:schemeClr>
              </a:solidFill>
              <a:latin typeface="+mn-ea"/>
              <a:cs typeface="+mn-ea"/>
            </a:endParaRPr>
          </a:p>
        </p:txBody>
      </p:sp>
      <p:sp>
        <p:nvSpPr>
          <p:cNvPr id="33" name="矩形 32"/>
          <p:cNvSpPr/>
          <p:nvPr>
            <p:custDataLst>
              <p:tags r:id="rId10"/>
            </p:custDataLst>
          </p:nvPr>
        </p:nvSpPr>
        <p:spPr>
          <a:xfrm>
            <a:off x="6490386" y="3954357"/>
            <a:ext cx="5005715" cy="476311"/>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rPr>
              <a:t>解放战争时期</a:t>
            </a:r>
            <a:endParaRPr lang="zh-CN" altLang="en-US" sz="2400" b="1" dirty="0">
              <a:solidFill>
                <a:schemeClr val="accent1"/>
              </a:solidFill>
              <a:latin typeface="+mn-ea"/>
              <a:cs typeface="+mn-ea"/>
            </a:endParaRPr>
          </a:p>
        </p:txBody>
      </p:sp>
      <p:sp>
        <p:nvSpPr>
          <p:cNvPr id="34" name="弧形 33"/>
          <p:cNvSpPr/>
          <p:nvPr>
            <p:custDataLst>
              <p:tags r:id="rId11"/>
            </p:custDataLst>
          </p:nvPr>
        </p:nvSpPr>
        <p:spPr>
          <a:xfrm>
            <a:off x="8034905" y="1515642"/>
            <a:ext cx="1916677" cy="1916677"/>
          </a:xfrm>
          <a:prstGeom prst="arc">
            <a:avLst>
              <a:gd name="adj1" fmla="val 6372200"/>
              <a:gd name="adj2" fmla="val 4455004"/>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椭圆 34"/>
          <p:cNvSpPr/>
          <p:nvPr>
            <p:custDataLst>
              <p:tags r:id="rId12"/>
            </p:custDataLst>
          </p:nvPr>
        </p:nvSpPr>
        <p:spPr>
          <a:xfrm>
            <a:off x="8725239" y="3133831"/>
            <a:ext cx="536644" cy="536644"/>
          </a:xfrm>
          <a:prstGeom prst="ellipse">
            <a:avLst/>
          </a:prstGeom>
          <a:noFill/>
          <a:ln>
            <a:solidFill>
              <a:schemeClr val="tx1">
                <a:lumMod val="85000"/>
                <a:lumOff val="15000"/>
              </a:schemeClr>
            </a:solidFill>
          </a:ln>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a:solidFill>
                  <a:schemeClr val="tx1">
                    <a:lumMod val="85000"/>
                    <a:lumOff val="15000"/>
                  </a:schemeClr>
                </a:solidFill>
                <a:latin typeface="+mn-ea"/>
                <a:cs typeface="+mn-ea"/>
                <a:sym typeface="+mn-ea"/>
              </a:rPr>
              <a:t>2</a:t>
            </a:r>
            <a:endParaRPr lang="en-US" altLang="zh-CN">
              <a:solidFill>
                <a:schemeClr val="tx1">
                  <a:lumMod val="85000"/>
                  <a:lumOff val="15000"/>
                </a:schemeClr>
              </a:solidFill>
              <a:latin typeface="+mn-ea"/>
              <a:cs typeface="+mn-ea"/>
              <a:sym typeface="+mn-ea"/>
            </a:endParaRPr>
          </a:p>
        </p:txBody>
      </p:sp>
      <p:pic>
        <p:nvPicPr>
          <p:cNvPr id="36" name="图片 14" descr="32313538333630393b32313538333732313bb6fac2f3"/>
          <p:cNvPicPr>
            <a:picLocks noChangeAspect="1"/>
          </p:cNvPicPr>
          <p:nvPr>
            <p:custDataLst>
              <p:tags r:id="rId13"/>
            </p:custDataLst>
          </p:nvPr>
        </p:nvPicPr>
        <p:blipFill>
          <a:blip r:embed="rId14">
            <a:extLst>
              <a:ext uri="{96DAC541-7B7A-43D3-8B79-37D633B846F1}">
                <asvg:svgBlip xmlns:asvg="http://schemas.microsoft.com/office/drawing/2016/SVG/main" r:embed="rId15"/>
              </a:ext>
            </a:extLst>
          </a:blip>
          <a:stretch>
            <a:fillRect/>
          </a:stretch>
        </p:blipFill>
        <p:spPr>
          <a:xfrm>
            <a:off x="8730319" y="2211692"/>
            <a:ext cx="523416" cy="523416"/>
          </a:xfrm>
          <a:prstGeom prst="rect">
            <a:avLst/>
          </a:prstGeom>
        </p:spPr>
      </p:pic>
      <p:pic>
        <p:nvPicPr>
          <p:cNvPr id="6" name="图片 6" descr="屏幕截图 2025-03-11 041829"/>
          <p:cNvPicPr>
            <a:picLocks noChangeAspect="1"/>
          </p:cNvPicPr>
          <p:nvPr/>
        </p:nvPicPr>
        <p:blipFill>
          <a:blip r:embed="rId16"/>
          <a:stretch>
            <a:fillRect/>
          </a:stretch>
        </p:blipFill>
        <p:spPr>
          <a:xfrm>
            <a:off x="6609080" y="1080135"/>
            <a:ext cx="4766310" cy="2663190"/>
          </a:xfrm>
          <a:prstGeom prst="rect">
            <a:avLst/>
          </a:prstGeom>
        </p:spPr>
      </p:pic>
      <p:pic>
        <p:nvPicPr>
          <p:cNvPr id="4" name="图片 4" descr="R-C (1)"/>
          <p:cNvPicPr>
            <a:picLocks noChangeAspect="1"/>
          </p:cNvPicPr>
          <p:nvPr/>
        </p:nvPicPr>
        <p:blipFill>
          <a:blip r:embed="rId17"/>
          <a:stretch>
            <a:fillRect/>
          </a:stretch>
        </p:blipFill>
        <p:spPr>
          <a:xfrm>
            <a:off x="948055" y="1113155"/>
            <a:ext cx="4754880" cy="2675255"/>
          </a:xfrm>
          <a:prstGeom prst="rect">
            <a:avLst/>
          </a:prstGeom>
        </p:spPr>
      </p:pic>
    </p:spTree>
    <p:custDataLst>
      <p:tags r:id="rId18"/>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title"/>
            <p:custDataLst>
              <p:tags r:id="rId1"/>
            </p:custDataLst>
          </p:nvPr>
        </p:nvSpPr>
        <p:spPr>
          <a:xfrm>
            <a:off x="1341120" y="3088640"/>
            <a:ext cx="9509125" cy="1151890"/>
          </a:xfrm>
        </p:spPr>
        <p:txBody>
          <a:bodyPr>
            <a:normAutofit fontScale="90000"/>
          </a:bodyPr>
          <a:lstStyle/>
          <a:p>
            <a:r>
              <a:rPr lang="zh-CN" altLang="en-US"/>
              <a:t>二、资产阶级民主革命与无产阶级</a:t>
            </a:r>
            <a:r>
              <a:rPr lang="zh-CN" altLang="en-US"/>
              <a:t>社会主义革命的辩证统一</a:t>
            </a:r>
            <a:endParaRPr lang="zh-CN" altLang="en-US"/>
          </a:p>
        </p:txBody>
      </p:sp>
      <p:sp>
        <p:nvSpPr>
          <p:cNvPr id="6" name="节编号"/>
          <p:cNvSpPr>
            <a:spLocks noGrp="1"/>
          </p:cNvSpPr>
          <p:nvPr>
            <p:ph type="body" sz="quarter" idx="13"/>
            <p:custDataLst>
              <p:tags r:id="rId2"/>
            </p:custDataLst>
          </p:nvPr>
        </p:nvSpPr>
        <p:spPr/>
        <p:txBody>
          <a:bodyPr/>
          <a:lstStyle/>
          <a:p>
            <a:r>
              <a:rPr lang="zh-CN" altLang="en-US"/>
              <a:t>02</a:t>
            </a:r>
            <a:endParaRPr lang="zh-CN" altLang="en-US"/>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新民主主义革命的资产阶级民主性质</a:t>
            </a:r>
            <a:endParaRPr lang="zh-CN" altLang="en-US"/>
          </a:p>
        </p:txBody>
      </p:sp>
      <p:sp>
        <p:nvSpPr>
          <p:cNvPr id="2" name="圆角矩形 1"/>
          <p:cNvSpPr/>
          <p:nvPr>
            <p:custDataLst>
              <p:tags r:id="rId2"/>
            </p:custDataLst>
          </p:nvPr>
        </p:nvSpPr>
        <p:spPr>
          <a:xfrm>
            <a:off x="4362450" y="2019300"/>
            <a:ext cx="3263265" cy="3705225"/>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矩形 3"/>
          <p:cNvSpPr/>
          <p:nvPr>
            <p:custDataLst>
              <p:tags r:id="rId3"/>
            </p:custDataLst>
          </p:nvPr>
        </p:nvSpPr>
        <p:spPr>
          <a:xfrm>
            <a:off x="4542155" y="2296160"/>
            <a:ext cx="2834005" cy="3265170"/>
          </a:xfrm>
          <a:prstGeom prst="rect">
            <a:avLst/>
          </a:prstGeom>
        </p:spPr>
        <p:txBody>
          <a:bodyPr wrap="square" lIns="0" tIns="0" rIns="0" bIns="0">
            <a:noAutofit/>
          </a:bodyPr>
          <a:p>
            <a:pPr algn="ct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近代中国是半殖民地半封建社会，主要矛盾是帝国主义与中华民族、封建主义与人民大众的矛盾。这种社会性质决定了革命的首要任务是反帝反封建，而非直接建立社会主义制度。毛泽东强调：</a:t>
            </a:r>
            <a:r>
              <a:rPr lang="en-US" altLang="zh-CN" sz="1600" dirty="0">
                <a:ln>
                  <a:noFill/>
                  <a:prstDash val="sysDot"/>
                </a:ln>
                <a:solidFill>
                  <a:schemeClr val="tx1">
                    <a:lumMod val="85000"/>
                    <a:lumOff val="15000"/>
                  </a:schemeClr>
                </a:solidFill>
                <a:latin typeface="+mn-ea"/>
                <a:cs typeface="+mn-ea"/>
              </a:rPr>
              <a:t>“</a:t>
            </a:r>
            <a:r>
              <a:rPr lang="zh-CN" altLang="en-US" sz="1600" dirty="0">
                <a:ln>
                  <a:noFill/>
                  <a:prstDash val="sysDot"/>
                </a:ln>
                <a:solidFill>
                  <a:schemeClr val="tx1">
                    <a:lumMod val="85000"/>
                    <a:lumOff val="15000"/>
                  </a:schemeClr>
                </a:solidFill>
                <a:latin typeface="+mn-ea"/>
                <a:cs typeface="+mn-ea"/>
              </a:rPr>
              <a:t>中国革命必须分为两步走，第一步是民主主义，第二步是社会主义。</a:t>
            </a:r>
            <a:r>
              <a:rPr lang="en-US" altLang="zh-CN" sz="1600" dirty="0">
                <a:ln>
                  <a:noFill/>
                  <a:prstDash val="sysDot"/>
                </a:ln>
                <a:solidFill>
                  <a:schemeClr val="tx1">
                    <a:lumMod val="85000"/>
                    <a:lumOff val="15000"/>
                  </a:schemeClr>
                </a:solidFill>
                <a:latin typeface="+mn-ea"/>
                <a:cs typeface="+mn-ea"/>
              </a:rPr>
              <a:t>”</a:t>
            </a:r>
            <a:endParaRPr lang="en-US" altLang="zh-CN" sz="1600" dirty="0">
              <a:ln>
                <a:noFill/>
                <a:prstDash val="sysDot"/>
              </a:ln>
              <a:solidFill>
                <a:schemeClr val="tx1">
                  <a:lumMod val="85000"/>
                  <a:lumOff val="15000"/>
                </a:schemeClr>
              </a:solidFill>
              <a:latin typeface="+mn-ea"/>
              <a:cs typeface="+mn-ea"/>
            </a:endParaRPr>
          </a:p>
        </p:txBody>
      </p:sp>
      <p:sp>
        <p:nvSpPr>
          <p:cNvPr id="15" name="椭圆 14"/>
          <p:cNvSpPr/>
          <p:nvPr>
            <p:custDataLst>
              <p:tags r:id="rId4"/>
            </p:custDataLst>
          </p:nvPr>
        </p:nvSpPr>
        <p:spPr>
          <a:xfrm>
            <a:off x="5732780" y="1538605"/>
            <a:ext cx="713105" cy="757555"/>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椭圆 15"/>
          <p:cNvSpPr/>
          <p:nvPr>
            <p:custDataLst>
              <p:tags r:id="rId5"/>
            </p:custDataLst>
          </p:nvPr>
        </p:nvSpPr>
        <p:spPr>
          <a:xfrm>
            <a:off x="5724525" y="1610360"/>
            <a:ext cx="664845" cy="706120"/>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圆角矩形 18"/>
          <p:cNvSpPr/>
          <p:nvPr>
            <p:custDataLst>
              <p:tags r:id="rId6"/>
            </p:custDataLst>
          </p:nvPr>
        </p:nvSpPr>
        <p:spPr>
          <a:xfrm>
            <a:off x="833755" y="2018665"/>
            <a:ext cx="3167380" cy="3705860"/>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矩形 19"/>
          <p:cNvSpPr/>
          <p:nvPr>
            <p:custDataLst>
              <p:tags r:id="rId7"/>
            </p:custDataLst>
          </p:nvPr>
        </p:nvSpPr>
        <p:spPr>
          <a:xfrm>
            <a:off x="1028700" y="2296160"/>
            <a:ext cx="2776855" cy="2277745"/>
          </a:xfrm>
          <a:prstGeom prst="rect">
            <a:avLst/>
          </a:prstGeom>
        </p:spPr>
        <p:txBody>
          <a:bodyPr wrap="square" lIns="0" tIns="0" rIns="0" bIns="0">
            <a:noAutofit/>
          </a:bodyPr>
          <a:p>
            <a:pPr algn="ctr">
              <a:lnSpc>
                <a:spcPct val="150000"/>
              </a:lnSpc>
              <a:spcBef>
                <a:spcPct val="0"/>
              </a:spcBef>
              <a:spcAft>
                <a:spcPct val="0"/>
              </a:spcAft>
            </a:pPr>
            <a:r>
              <a:rPr lang="zh-CN" altLang="en-US" sz="1600" dirty="0">
                <a:ln>
                  <a:noFill/>
                  <a:prstDash val="sysDot"/>
                </a:ln>
                <a:solidFill>
                  <a:schemeClr val="tx1">
                    <a:lumMod val="85000"/>
                    <a:lumOff val="15000"/>
                  </a:schemeClr>
                </a:solidFill>
                <a:latin typeface="+mn-ea"/>
                <a:cs typeface="+mn-ea"/>
              </a:rPr>
              <a:t>中国革命的首要任务是推翻帝国主义、封建主义和官僚资本主义的压迫，建立独立民主的社会。毛泽东指出，这一革命</a:t>
            </a:r>
            <a:r>
              <a:rPr lang="en-US" altLang="zh-CN" sz="1600" dirty="0">
                <a:ln>
                  <a:noFill/>
                  <a:prstDash val="sysDot"/>
                </a:ln>
                <a:solidFill>
                  <a:schemeClr val="tx1">
                    <a:lumMod val="85000"/>
                    <a:lumOff val="15000"/>
                  </a:schemeClr>
                </a:solidFill>
                <a:latin typeface="+mn-ea"/>
                <a:cs typeface="+mn-ea"/>
              </a:rPr>
              <a:t>“</a:t>
            </a:r>
            <a:r>
              <a:rPr lang="zh-CN" altLang="en-US" sz="1600" dirty="0">
                <a:ln>
                  <a:noFill/>
                  <a:prstDash val="sysDot"/>
                </a:ln>
                <a:solidFill>
                  <a:schemeClr val="tx1">
                    <a:lumMod val="85000"/>
                    <a:lumOff val="15000"/>
                  </a:schemeClr>
                </a:solidFill>
                <a:latin typeface="+mn-ea"/>
                <a:cs typeface="+mn-ea"/>
              </a:rPr>
              <a:t>客观上为资本主义的发展扫清道路</a:t>
            </a:r>
            <a:r>
              <a:rPr lang="en-US" altLang="zh-CN" sz="1600" dirty="0">
                <a:ln>
                  <a:noFill/>
                  <a:prstDash val="sysDot"/>
                </a:ln>
                <a:solidFill>
                  <a:schemeClr val="tx1">
                    <a:lumMod val="85000"/>
                    <a:lumOff val="15000"/>
                  </a:schemeClr>
                </a:solidFill>
                <a:latin typeface="+mn-ea"/>
                <a:cs typeface="+mn-ea"/>
              </a:rPr>
              <a:t>”</a:t>
            </a:r>
            <a:r>
              <a:rPr lang="zh-CN" altLang="en-US" sz="1600" dirty="0">
                <a:ln>
                  <a:noFill/>
                  <a:prstDash val="sysDot"/>
                </a:ln>
                <a:solidFill>
                  <a:schemeClr val="tx1">
                    <a:lumMod val="85000"/>
                    <a:lumOff val="15000"/>
                  </a:schemeClr>
                </a:solidFill>
                <a:latin typeface="+mn-ea"/>
                <a:cs typeface="+mn-ea"/>
              </a:rPr>
              <a:t>，其目标与传统的资产阶级民主革命一致，即打破封建生产关系、实现民族独立，为资本主义经济提供发展空间。</a:t>
            </a:r>
            <a:endParaRPr lang="zh-CN" altLang="en-US" sz="1600" dirty="0">
              <a:ln>
                <a:noFill/>
                <a:prstDash val="sysDot"/>
              </a:ln>
              <a:solidFill>
                <a:schemeClr val="tx1">
                  <a:lumMod val="85000"/>
                  <a:lumOff val="15000"/>
                </a:schemeClr>
              </a:solidFill>
              <a:latin typeface="+mn-ea"/>
              <a:cs typeface="+mn-ea"/>
            </a:endParaRPr>
          </a:p>
        </p:txBody>
      </p:sp>
      <p:cxnSp>
        <p:nvCxnSpPr>
          <p:cNvPr id="22" name="直接连接符 21"/>
          <p:cNvCxnSpPr/>
          <p:nvPr>
            <p:custDataLst>
              <p:tags r:id="rId8"/>
            </p:custDataLst>
          </p:nvPr>
        </p:nvCxnSpPr>
        <p:spPr>
          <a:xfrm>
            <a:off x="9602787" y="6017895"/>
            <a:ext cx="283845"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cxnSp>
        <p:nvCxnSpPr>
          <p:cNvPr id="23" name="直接连接符 22"/>
          <p:cNvCxnSpPr/>
          <p:nvPr>
            <p:custDataLst>
              <p:tags r:id="rId9"/>
            </p:custDataLst>
          </p:nvPr>
        </p:nvCxnSpPr>
        <p:spPr>
          <a:xfrm>
            <a:off x="2302828" y="6017895"/>
            <a:ext cx="276860"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sp>
        <p:nvSpPr>
          <p:cNvPr id="24" name="椭圆 23"/>
          <p:cNvSpPr/>
          <p:nvPr>
            <p:custDataLst>
              <p:tags r:id="rId10"/>
            </p:custDataLst>
          </p:nvPr>
        </p:nvSpPr>
        <p:spPr>
          <a:xfrm>
            <a:off x="2094865" y="1673225"/>
            <a:ext cx="692785" cy="758190"/>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5" name="椭圆 24"/>
          <p:cNvSpPr/>
          <p:nvPr>
            <p:custDataLst>
              <p:tags r:id="rId11"/>
            </p:custDataLst>
          </p:nvPr>
        </p:nvSpPr>
        <p:spPr>
          <a:xfrm>
            <a:off x="2094865" y="1654810"/>
            <a:ext cx="645795" cy="706755"/>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pic>
        <p:nvPicPr>
          <p:cNvPr id="26" name="图形 16" descr="333438303937363b333438313038303bd7e9d6afbcdcb9b9"/>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2303145" y="1852295"/>
            <a:ext cx="275590" cy="275590"/>
          </a:xfrm>
          <a:prstGeom prst="rect">
            <a:avLst/>
          </a:prstGeom>
        </p:spPr>
      </p:pic>
      <p:pic>
        <p:nvPicPr>
          <p:cNvPr id="27" name="图形 17" descr="333438303937363b333438313039323bcfeec4bfbcc6bbae"/>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5977255" y="1863090"/>
            <a:ext cx="283210" cy="283210"/>
          </a:xfrm>
          <a:prstGeom prst="rect">
            <a:avLst/>
          </a:prstGeom>
        </p:spPr>
      </p:pic>
      <p:sp>
        <p:nvSpPr>
          <p:cNvPr id="38" name="圆角矩形 37"/>
          <p:cNvSpPr/>
          <p:nvPr>
            <p:custDataLst>
              <p:tags r:id="rId18"/>
            </p:custDataLst>
          </p:nvPr>
        </p:nvSpPr>
        <p:spPr>
          <a:xfrm>
            <a:off x="8112760" y="2018665"/>
            <a:ext cx="3263265" cy="3705225"/>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椭圆 39"/>
          <p:cNvSpPr/>
          <p:nvPr>
            <p:custDataLst>
              <p:tags r:id="rId19"/>
            </p:custDataLst>
          </p:nvPr>
        </p:nvSpPr>
        <p:spPr>
          <a:xfrm>
            <a:off x="9326245" y="1673225"/>
            <a:ext cx="692785" cy="758190"/>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椭圆 40"/>
          <p:cNvSpPr/>
          <p:nvPr>
            <p:custDataLst>
              <p:tags r:id="rId20"/>
            </p:custDataLst>
          </p:nvPr>
        </p:nvSpPr>
        <p:spPr>
          <a:xfrm>
            <a:off x="9409430" y="1673225"/>
            <a:ext cx="645795" cy="706755"/>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dirty="0"/>
          </a:p>
        </p:txBody>
      </p:sp>
      <p:pic>
        <p:nvPicPr>
          <p:cNvPr id="42" name="图形 16" descr="333438303937363b333438313038303bd7e9d6afbcdcb9b9"/>
          <p:cNvPicPr>
            <a:picLocks noChangeAspect="1"/>
          </p:cNvPicPr>
          <p:nvPr>
            <p:custDataLst>
              <p:tags r:id="rId21"/>
            </p:custDataLst>
          </p:nvPr>
        </p:nvPicPr>
        <p:blipFill>
          <a:blip r:embed="rId13">
            <a:extLst>
              <a:ext uri="{96DAC541-7B7A-43D3-8B79-37D633B846F1}">
                <asvg:svgBlip xmlns:asvg="http://schemas.microsoft.com/office/drawing/2016/SVG/main" r:embed="rId14"/>
              </a:ext>
            </a:extLst>
          </a:blip>
          <a:stretch>
            <a:fillRect/>
          </a:stretch>
        </p:blipFill>
        <p:spPr>
          <a:xfrm>
            <a:off x="9535160" y="1863090"/>
            <a:ext cx="396875" cy="396875"/>
          </a:xfrm>
          <a:prstGeom prst="rect">
            <a:avLst/>
          </a:prstGeom>
        </p:spPr>
      </p:pic>
      <p:sp>
        <p:nvSpPr>
          <p:cNvPr id="43" name="文本框 42"/>
          <p:cNvSpPr txBox="1"/>
          <p:nvPr/>
        </p:nvSpPr>
        <p:spPr>
          <a:xfrm>
            <a:off x="8182610" y="2477135"/>
            <a:ext cx="3119120" cy="2790190"/>
          </a:xfrm>
          <a:prstGeom prst="rect">
            <a:avLst/>
          </a:prstGeom>
          <a:noFill/>
        </p:spPr>
        <p:txBody>
          <a:bodyPr wrap="square" rtlCol="0"/>
          <a:p>
            <a:pPr>
              <a:lnSpc>
                <a:spcPct val="140000"/>
              </a:lnSpc>
            </a:pPr>
            <a:r>
              <a:rPr lang="zh-CN" altLang="en-US" sz="1600" kern="100" dirty="0">
                <a:effectLst/>
                <a:latin typeface="+mn-ea"/>
                <a:cs typeface="江城圆体 400W" panose="020B0500000000000000" pitchFamily="34" charset="-122"/>
              </a:rPr>
              <a:t>新民主主义经济纲领提出</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节制资本</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和</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耕者有其田</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，允许民族资本主义存在，但通过国营经济领导国民经济。例如，抗日战争时期的</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减租减息</a:t>
            </a:r>
            <a:r>
              <a:rPr lang="en-US" altLang="zh-CN" sz="1600" kern="100" dirty="0">
                <a:effectLst/>
                <a:latin typeface="+mn-ea"/>
                <a:cs typeface="江城圆体 400W" panose="020B0500000000000000" pitchFamily="34" charset="-122"/>
              </a:rPr>
              <a:t>”</a:t>
            </a:r>
            <a:r>
              <a:rPr lang="zh-CN" altLang="en-US" sz="1600" kern="100" dirty="0">
                <a:effectLst/>
                <a:latin typeface="+mn-ea"/>
                <a:cs typeface="江城圆体 400W" panose="020B0500000000000000" pitchFamily="34" charset="-122"/>
              </a:rPr>
              <a:t>政策既缓和了阶级矛盾，又保留了资本主义经济成分，体现了资产阶级民主革命的阶段性特征</a:t>
            </a:r>
            <a:endParaRPr lang="zh-CN" altLang="en-US" sz="1600" kern="100" dirty="0">
              <a:effectLst/>
              <a:latin typeface="+mn-ea"/>
              <a:cs typeface="江城圆体 400W" panose="020B0500000000000000" pitchFamily="34" charset="-122"/>
            </a:endParaRPr>
          </a:p>
        </p:txBody>
      </p:sp>
      <p:cxnSp>
        <p:nvCxnSpPr>
          <p:cNvPr id="44" name="直接连接符 43"/>
          <p:cNvCxnSpPr/>
          <p:nvPr>
            <p:custDataLst>
              <p:tags r:id="rId22"/>
            </p:custDataLst>
          </p:nvPr>
        </p:nvCxnSpPr>
        <p:spPr>
          <a:xfrm>
            <a:off x="5977572" y="6017895"/>
            <a:ext cx="283845"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spTree>
    <p:custDataLst>
      <p:tags r:id="rId2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696000" y="394405"/>
            <a:ext cx="10800000" cy="792000"/>
          </a:xfrm>
        </p:spPr>
        <p:txBody>
          <a:bodyPr/>
          <a:lstStyle/>
          <a:p>
            <a:r>
              <a:rPr lang="zh-CN" altLang="en-US"/>
              <a:t>新民主主义革命也是世界无产阶级革命的一部分</a:t>
            </a:r>
            <a:r>
              <a:rPr lang="en-US" altLang="zh-CN"/>
              <a:t>.</a:t>
            </a:r>
            <a:endParaRPr lang="en-US" altLang="zh-CN"/>
          </a:p>
        </p:txBody>
      </p:sp>
      <p:sp>
        <p:nvSpPr>
          <p:cNvPr id="2" name="矩形 1"/>
          <p:cNvSpPr/>
          <p:nvPr>
            <p:custDataLst>
              <p:tags r:id="rId2"/>
            </p:custDataLst>
          </p:nvPr>
        </p:nvSpPr>
        <p:spPr>
          <a:xfrm>
            <a:off x="4298315" y="3390265"/>
            <a:ext cx="7643495" cy="3187065"/>
          </a:xfrm>
          <a:prstGeom prst="rect">
            <a:avLst/>
          </a:prstGeom>
        </p:spPr>
        <p:txBody>
          <a:bodyPr wrap="square" lIns="0" tIns="0" rIns="0" bIns="0">
            <a:noAutofit/>
          </a:bodyPr>
          <a:p>
            <a:pPr algn="just">
              <a:lnSpc>
                <a:spcPct val="130000"/>
              </a:lnSpc>
              <a:spcBef>
                <a:spcPct val="0"/>
              </a:spcBef>
              <a:spcAft>
                <a:spcPct val="0"/>
              </a:spcAft>
            </a:pPr>
            <a:r>
              <a:rPr lang="zh-CN" altLang="en-US" kern="0" dirty="0">
                <a:ln>
                  <a:noFill/>
                  <a:prstDash val="sysDot"/>
                </a:ln>
                <a:solidFill>
                  <a:schemeClr val="tx1">
                    <a:lumMod val="85000"/>
                    <a:lumOff val="15000"/>
                  </a:schemeClr>
                </a:solidFill>
                <a:latin typeface="+mn-ea"/>
                <a:sym typeface="+mn-ea"/>
              </a:rPr>
              <a:t>尽管新民主主义革命性质是资产阶级民主革命，但其领导者是无产阶级及其政党</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中国共产党。毛泽东强调：</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革命的领导权问题，是革命成败的关键。</a:t>
            </a:r>
            <a:r>
              <a:rPr lang="en-US" altLang="zh-CN" kern="0" dirty="0">
                <a:ln>
                  <a:noFill/>
                  <a:prstDash val="sysDot"/>
                </a:ln>
                <a:solidFill>
                  <a:schemeClr val="tx1">
                    <a:lumMod val="85000"/>
                    <a:lumOff val="15000"/>
                  </a:schemeClr>
                </a:solidFill>
                <a:latin typeface="+mn-ea"/>
                <a:sym typeface="+mn-ea"/>
              </a:rPr>
              <a:t>”</a:t>
            </a:r>
            <a:r>
              <a:rPr lang="en-US" altLang="en-US"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五四运动后，无产阶级通过马克思主义指导和组织工农联盟，逐步掌握革命领导权。土地革命时期的</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耕者有其田</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政策既完成反封建任务，又巩固了工农联盟，为社会主义因素积累奠定基础</a:t>
            </a:r>
            <a:r>
              <a:rPr lang="en-US" altLang="zh-CN" kern="0" dirty="0">
                <a:ln>
                  <a:noFill/>
                  <a:prstDash val="sysDot"/>
                </a:ln>
                <a:solidFill>
                  <a:schemeClr val="tx1">
                    <a:lumMod val="85000"/>
                    <a:lumOff val="15000"/>
                  </a:schemeClr>
                </a:solidFill>
                <a:latin typeface="+mn-ea"/>
                <a:sym typeface="+mn-ea"/>
              </a:rPr>
              <a:t>, 1927</a:t>
            </a:r>
            <a:r>
              <a:rPr lang="zh-CN" altLang="en-US" kern="0" dirty="0">
                <a:ln>
                  <a:noFill/>
                  <a:prstDash val="sysDot"/>
                </a:ln>
                <a:solidFill>
                  <a:schemeClr val="tx1">
                    <a:lumMod val="85000"/>
                    <a:lumOff val="15000"/>
                  </a:schemeClr>
                </a:solidFill>
                <a:latin typeface="+mn-ea"/>
                <a:sym typeface="+mn-ea"/>
              </a:rPr>
              <a:t>年南昌起义和秋收起义后，中国共产党开辟了农村包围城市的道路</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从五四运动到抗日战争，无产阶级通过发动工农群众、建立革命根据地，逐步掌握革命领导权</a:t>
            </a:r>
            <a:r>
              <a:rPr lang="en-US" altLang="zh-CN" kern="0" dirty="0">
                <a:ln>
                  <a:noFill/>
                  <a:prstDash val="sysDot"/>
                </a:ln>
                <a:solidFill>
                  <a:schemeClr val="tx1">
                    <a:lumMod val="85000"/>
                    <a:lumOff val="15000"/>
                  </a:schemeClr>
                </a:solidFill>
                <a:latin typeface="+mn-ea"/>
                <a:sym typeface="+mn-ea"/>
              </a:rPr>
              <a:t>, </a:t>
            </a:r>
            <a:r>
              <a:rPr lang="zh-CN" altLang="en-US" kern="0" dirty="0">
                <a:ln>
                  <a:noFill/>
                  <a:prstDash val="sysDot"/>
                </a:ln>
                <a:solidFill>
                  <a:schemeClr val="tx1">
                    <a:lumMod val="85000"/>
                    <a:lumOff val="15000"/>
                  </a:schemeClr>
                </a:solidFill>
                <a:latin typeface="+mn-ea"/>
                <a:sym typeface="+mn-ea"/>
              </a:rPr>
              <a:t>体现了无产阶级领导的资产阶级民主革命的特殊性</a:t>
            </a:r>
            <a:endParaRPr lang="zh-CN" altLang="en-US" kern="0" dirty="0">
              <a:ln>
                <a:noFill/>
                <a:prstDash val="sysDot"/>
              </a:ln>
              <a:solidFill>
                <a:schemeClr val="tx1">
                  <a:lumMod val="85000"/>
                  <a:lumOff val="15000"/>
                </a:schemeClr>
              </a:solidFill>
              <a:latin typeface="+mn-ea"/>
              <a:sym typeface="+mn-ea"/>
            </a:endParaRPr>
          </a:p>
        </p:txBody>
      </p:sp>
      <p:sp>
        <p:nvSpPr>
          <p:cNvPr id="3" name="矩形 2"/>
          <p:cNvSpPr/>
          <p:nvPr>
            <p:custDataLst>
              <p:tags r:id="rId3"/>
            </p:custDataLst>
          </p:nvPr>
        </p:nvSpPr>
        <p:spPr>
          <a:xfrm>
            <a:off x="4298315" y="1370330"/>
            <a:ext cx="7642860" cy="1835785"/>
          </a:xfrm>
          <a:prstGeom prst="rect">
            <a:avLst/>
          </a:prstGeom>
        </p:spPr>
        <p:txBody>
          <a:bodyPr wrap="square" lIns="0" tIns="0" rIns="0" bIns="0">
            <a:noAutofit/>
          </a:bodyPr>
          <a:p>
            <a:pPr algn="just">
              <a:lnSpc>
                <a:spcPct val="130000"/>
              </a:lnSpc>
              <a:spcBef>
                <a:spcPct val="0"/>
              </a:spcBef>
              <a:spcAft>
                <a:spcPct val="0"/>
              </a:spcAft>
            </a:pPr>
            <a:r>
              <a:rPr lang="en-US" altLang="zh-CN" sz="1600" kern="0" dirty="0">
                <a:ln>
                  <a:noFill/>
                  <a:prstDash val="sysDot"/>
                </a:ln>
                <a:solidFill>
                  <a:schemeClr val="tx1">
                    <a:lumMod val="85000"/>
                    <a:lumOff val="15000"/>
                  </a:schemeClr>
                </a:solidFill>
                <a:latin typeface="+mn-ea"/>
                <a:sym typeface="+mn-ea"/>
              </a:rPr>
              <a:t>1917</a:t>
            </a:r>
            <a:r>
              <a:rPr lang="zh-CN" altLang="en-US" kern="0" dirty="0">
                <a:ln>
                  <a:noFill/>
                  <a:prstDash val="sysDot"/>
                </a:ln>
                <a:solidFill>
                  <a:schemeClr val="tx1">
                    <a:lumMod val="85000"/>
                    <a:lumOff val="15000"/>
                  </a:schemeClr>
                </a:solidFill>
                <a:latin typeface="+mn-ea"/>
                <a:sym typeface="+mn-ea"/>
              </a:rPr>
              <a:t>年俄国十月革命后，世界分裂为帝国主义阵营和社会主义阵营。毛泽东指出，任何殖民地半殖民地的反帝斗争</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不再属于旧的资产阶级世界革命范畴</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，而是</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无产阶级社会主义世界革命的一部分</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。苏联对中国革命的援助（如黄埔军校建设和抗日战争时期的军事合作）</a:t>
            </a:r>
            <a:r>
              <a:rPr lang="en-US" altLang="zh-CN" kern="0" dirty="0">
                <a:ln>
                  <a:noFill/>
                  <a:prstDash val="sysDot"/>
                </a:ln>
                <a:solidFill>
                  <a:schemeClr val="tx1">
                    <a:lumMod val="85000"/>
                    <a:lumOff val="15000"/>
                  </a:schemeClr>
                </a:solidFill>
                <a:latin typeface="+mn-ea"/>
                <a:sym typeface="+mn-ea"/>
              </a:rPr>
              <a:t>,</a:t>
            </a:r>
            <a:r>
              <a:rPr lang="zh-CN" altLang="en-US" kern="0" dirty="0">
                <a:ln>
                  <a:noFill/>
                  <a:prstDash val="sysDot"/>
                </a:ln>
                <a:solidFill>
                  <a:schemeClr val="tx1">
                    <a:lumMod val="85000"/>
                    <a:lumOff val="15000"/>
                  </a:schemeClr>
                </a:solidFill>
                <a:latin typeface="+mn-ea"/>
                <a:sym typeface="+mn-ea"/>
              </a:rPr>
              <a:t>加拿大共产党员白求恩主动要求率队来到八路军根据地救助伤员体现了无产阶级国际主义精神。</a:t>
            </a:r>
            <a:endParaRPr lang="zh-CN" altLang="en-US" kern="0" dirty="0">
              <a:ln>
                <a:noFill/>
                <a:prstDash val="sysDot"/>
              </a:ln>
              <a:solidFill>
                <a:schemeClr val="tx1">
                  <a:lumMod val="85000"/>
                  <a:lumOff val="15000"/>
                </a:schemeClr>
              </a:solidFill>
              <a:latin typeface="+mn-ea"/>
              <a:sym typeface="+mn-ea"/>
            </a:endParaRPr>
          </a:p>
        </p:txBody>
      </p:sp>
      <p:pic>
        <p:nvPicPr>
          <p:cNvPr id="8"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71270" y="1370330"/>
            <a:ext cx="1826260" cy="2549525"/>
          </a:xfrm>
          <a:prstGeom prst="rect">
            <a:avLst/>
          </a:prstGeom>
          <a:noFill/>
        </p:spPr>
      </p:pic>
      <p:pic>
        <p:nvPicPr>
          <p:cNvPr id="16" name="图片 2" descr="第12课《纪念白求恩》课件 2022-2023学年部编版语文七年级上册（共30张ppt）-21世纪教育网"/>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56540" y="4104005"/>
            <a:ext cx="3630930" cy="2723515"/>
          </a:xfrm>
          <a:prstGeom prst="rect">
            <a:avLst/>
          </a:prstGeom>
          <a:noFill/>
          <a:ln>
            <a:noFill/>
          </a:ln>
        </p:spPr>
      </p:pic>
    </p:spTree>
    <p:custDataLst>
      <p:tags r:id="rId6"/>
    </p:custDataLst>
  </p:cSld>
  <p:clrMapOvr>
    <a:masterClrMapping/>
  </p:clrMapOvr>
</p:sld>
</file>

<file path=ppt/tags/tag1.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0.xml><?xml version="1.0" encoding="utf-8"?>
<p:tagLst xmlns:p="http://schemas.openxmlformats.org/presentationml/2006/main">
  <p:tag name="KSO_WM_UNIT_TYPE" val="i"/>
  <p:tag name="KSO_WM_UNIT_INDEX" val="6"/>
  <p:tag name="KSO_WM_BEAUTIFY_FLAG" val="#wm#"/>
  <p:tag name="KSO_WM_TAG_VERSION" val="3.0"/>
  <p:tag name="KSO_WM_UNIT_ID" val="_1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1.xml><?xml version="1.0" encoding="utf-8"?>
<p:tagLst xmlns:p="http://schemas.openxmlformats.org/presentationml/2006/main">
  <p:tag name="KSO_WM_UNIT_TYPE" val="i"/>
  <p:tag name="KSO_WM_UNIT_INDEX" val="5"/>
  <p:tag name="KSO_WM_BEAUTIFY_FLAG" val="#wm#"/>
  <p:tag name="KSO_WM_TAG_VERSION" val="3.0"/>
  <p:tag name="KSO_WM_UNIT_ID" val="_1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2.xml><?xml version="1.0" encoding="utf-8"?>
<p:tagLst xmlns:p="http://schemas.openxmlformats.org/presentationml/2006/main">
  <p:tag name="KSO_WM_UNIT_TYPE" val="i"/>
  <p:tag name="KSO_WM_UNIT_INDEX" val="4"/>
  <p:tag name="KSO_WM_BEAUTIFY_FLAG" val="#wm#"/>
  <p:tag name="KSO_WM_TAG_VERSION" val="3.0"/>
  <p:tag name="KSO_WM_UNIT_ID" val="_1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3.xml><?xml version="1.0" encoding="utf-8"?>
<p:tagLst xmlns:p="http://schemas.openxmlformats.org/presentationml/2006/main">
  <p:tag name="KSO_WM_UNIT_TYPE" val="i"/>
  <p:tag name="KSO_WM_UNIT_INDEX" val="7"/>
  <p:tag name="KSO_WM_BEAUTIFY_FLAG" val="#wm#"/>
  <p:tag name="KSO_WM_TAG_VERSION" val="3.0"/>
  <p:tag name="KSO_WM_UNIT_ID" val="_1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6.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7.xml><?xml version="1.0" encoding="utf-8"?>
<p:tagLst xmlns:p="http://schemas.openxmlformats.org/presentationml/2006/main">
  <p:tag name="KSO_WM_UNIT_ID" val="_1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0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4"/>
</p:tagLst>
</file>

<file path=ppt/tags/tag109.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11"/>
</p:tagLst>
</file>

<file path=ppt/tags/tag11.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0.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0"/>
</p:tagLst>
</file>

<file path=ppt/tags/tag111.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2.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3.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6.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17.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5982"/>
</p:tagLst>
</file>

<file path=ppt/tags/tag118.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5982"/>
</p:tagLst>
</file>

<file path=ppt/tags/tag119.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5982"/>
  <p:tag name="KSO_WM_TEMPLATE_CATEGORY" val="custom"/>
  <p:tag name="KSO_WM_TEMPLATE_MASTER_TYPE" val="0"/>
</p:tagLst>
</file>

<file path=ppt/tags/tag12.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20.xml><?xml version="1.0" encoding="utf-8"?>
<p:tagLst xmlns:p="http://schemas.openxmlformats.org/presentationml/2006/main">
  <p:tag name="KSO_WM_UNIT_TYPE" val="a"/>
  <p:tag name="KSO_WM_UNIT_INDEX" val="1"/>
  <p:tag name="KSO_WM_BEAUTIFY_FLAG" val="#wm#"/>
  <p:tag name="KSO_WM_TAG_VERSION" val="3.0"/>
  <p:tag name="KSO_WM_UNIT_ID" val="custom20235982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ISCONTENTSTITLE" val="0"/>
  <p:tag name="KSO_WM_UNIT_VALUE" val="16"/>
  <p:tag name="KSO_WM_UNIT_PRESET_TEXT" val="单击此处&#10;添加文档标题"/>
  <p:tag name="KSO_WM_UNIT_TEXT_TYPE" val="1"/>
</p:tagLst>
</file>

<file path=ppt/tags/tag121.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5982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VALUE" val="30"/>
</p:tagLst>
</file>

<file path=ppt/tags/tag122.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5982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VALUE" val="30"/>
</p:tagLst>
</file>

<file path=ppt/tags/tag123.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5982"/>
  <p:tag name="KSO_WM_TEMPLATE_CATEGORY" val="custom"/>
  <p:tag name="KSO_WM_SLIDE_INDEX" val="1"/>
  <p:tag name="KSO_WM_SLIDE_ID" val="custom20235982_1"/>
  <p:tag name="KSO_WM_TEMPLATE_MASTER_TYPE" val="0"/>
  <p:tag name="KSO_WM_SLIDE_LAYOUT" val="a_b_f"/>
  <p:tag name="KSO_WM_SLIDE_LAYOUT_CNT" val="1_1_1"/>
  <p:tag name="CP_OUTLINE_TITLE" val="毛泽东新民主主义革命理论的世界视野与国际意义"/>
  <p:tag name="CP_OUTLINE_TYPE" val="pt_title"/>
</p:tagLst>
</file>

<file path=ppt/tags/tag12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969_1*a*1"/>
  <p:tag name="KSO_WM_TEMPLATE_CATEGORY" val="custom"/>
  <p:tag name="KSO_WM_TEMPLATE_INDEX" val="20234969"/>
  <p:tag name="KSO_WM_UNIT_LAYERLEVEL" val="1"/>
  <p:tag name="KSO_WM_TAG_VERSION" val="3.0"/>
  <p:tag name="KSO_WM_BEAUTIFY_FLAG" val="#wm#"/>
  <p:tag name="KSO_WM_UNIT_TEXT_TYPE" val="1"/>
  <p:tag name="KSO_WM_UNIT_PRESET_TEXT" val="单击此处添加标题"/>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69_1*i*1"/>
  <p:tag name="KSO_WM_TEMPLATE_CATEGORY" val="custom"/>
  <p:tag name="KSO_WM_TEMPLATE_INDEX" val="20234969"/>
  <p:tag name="KSO_WM_UNIT_LAYERLEVEL" val="1"/>
  <p:tag name="KSO_WM_TAG_VERSION" val="3.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69_1*i*2"/>
  <p:tag name="KSO_WM_TEMPLATE_CATEGORY" val="custom"/>
  <p:tag name="KSO_WM_TEMPLATE_INDEX" val="20234969"/>
  <p:tag name="KSO_WM_UNIT_LAYERLEVEL" val="1"/>
  <p:tag name="KSO_WM_TAG_VERSION" val="3.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69_1*i*3"/>
  <p:tag name="KSO_WM_TEMPLATE_CATEGORY" val="custom"/>
  <p:tag name="KSO_WM_TEMPLATE_INDEX" val="20234969"/>
  <p:tag name="KSO_WM_UNIT_LAYERLEVEL" val="1"/>
  <p:tag name="KSO_WM_TAG_VERSION" val="3.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969_1*i*4"/>
  <p:tag name="KSO_WM_TEMPLATE_CATEGORY" val="custom"/>
  <p:tag name="KSO_WM_TEMPLATE_INDEX" val="20234969"/>
  <p:tag name="KSO_WM_UNIT_LAYERLEVEL" val="1"/>
  <p:tag name="KSO_WM_TAG_VERSION" val="3.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969_1*i*5"/>
  <p:tag name="KSO_WM_TEMPLATE_CATEGORY" val="custom"/>
  <p:tag name="KSO_WM_TEMPLATE_INDEX" val="20234969"/>
  <p:tag name="KSO_WM_UNIT_LAYERLEVEL" val="1"/>
  <p:tag name="KSO_WM_TAG_VERSION" val="3.0"/>
  <p:tag name="KSO_WM_BEAUTIFY_FLAG" val="#wm#"/>
</p:tagLst>
</file>

<file path=ppt/tags/tag13.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969_1*i*6"/>
  <p:tag name="KSO_WM_TEMPLATE_CATEGORY" val="custom"/>
  <p:tag name="KSO_WM_TEMPLATE_INDEX" val="20234969"/>
  <p:tag name="KSO_WM_UNIT_LAYERLEVEL" val="1"/>
  <p:tag name="KSO_WM_TAG_VERSION" val="3.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969_1*i*7"/>
  <p:tag name="KSO_WM_TEMPLATE_CATEGORY" val="custom"/>
  <p:tag name="KSO_WM_TEMPLATE_INDEX" val="20234969"/>
  <p:tag name="KSO_WM_UNIT_LAYERLEVEL" val="1"/>
  <p:tag name="KSO_WM_TAG_VERSION" val="3.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969_1*i*8"/>
  <p:tag name="KSO_WM_TEMPLATE_CATEGORY" val="custom"/>
  <p:tag name="KSO_WM_TEMPLATE_INDEX" val="20234969"/>
  <p:tag name="KSO_WM_UNIT_LAYERLEVEL" val="1"/>
  <p:tag name="KSO_WM_TAG_VERSION" val="3.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969_1*i*9"/>
  <p:tag name="KSO_WM_TEMPLATE_CATEGORY" val="custom"/>
  <p:tag name="KSO_WM_TEMPLATE_INDEX" val="20234969"/>
  <p:tag name="KSO_WM_UNIT_LAYERLEVEL" val="1"/>
  <p:tag name="KSO_WM_TAG_VERSION" val="3.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969_1*i*10"/>
  <p:tag name="KSO_WM_TEMPLATE_CATEGORY" val="custom"/>
  <p:tag name="KSO_WM_TEMPLATE_INDEX" val="20234969"/>
  <p:tag name="KSO_WM_UNIT_LAYERLEVEL" val="1"/>
  <p:tag name="KSO_WM_TAG_VERSION" val="3.0"/>
  <p:tag name="KSO_WM_BEAUTIFY_FLAG" val="#wm#"/>
</p:tagLst>
</file>

<file path=ppt/tags/tag135.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969_1*f*1"/>
  <p:tag name="KSO_WM_TEMPLATE_CATEGORY" val="custom"/>
  <p:tag name="KSO_WM_TEMPLATE_INDEX" val="20234969"/>
  <p:tag name="KSO_WM_UNIT_LAYERLEVEL" val="1"/>
  <p:tag name="KSO_WM_TAG_VERSION" val="3.0"/>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TYPE" val="1"/>
</p:tagLst>
</file>

<file path=ppt/tags/tag136.xml><?xml version="1.0" encoding="utf-8"?>
<p:tagLst xmlns:p="http://schemas.openxmlformats.org/presentationml/2006/main">
  <p:tag name="KSO_WM_SLIDE_ID" val="custom20234969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969"/>
  <p:tag name="KSO_WM_SLIDE_TYPE" val="text"/>
  <p:tag name="KSO_WM_SLIDE_SUBTYPE" val="picTxt"/>
  <p:tag name="KSO_WM_SLIDE_SIZE" val="864*458"/>
  <p:tag name="KSO_WM_SLIDE_POSITION" val="47*28"/>
  <p:tag name="KSO_WM_SLIDE_LAYOUT" val="a_f"/>
  <p:tag name="KSO_WM_SLIDE_LAYOUT_CNT" val="1_1"/>
  <p:tag name="KSO_WM_SPECIAL_SOURCE" val="bdnull"/>
  <p:tag name="CP_OUTLINE_TITLE" val="两阶段革命理论框架"/>
  <p:tag name="CP_OUTLINE_TYPE" val="pt_text"/>
</p:tagLst>
</file>

<file path=ppt/tags/tag137.xml><?xml version="1.0" encoding="utf-8"?>
<p:tagLst xmlns:p="http://schemas.openxmlformats.org/presentationml/2006/main">
  <p:tag name="KSO_WM_UNIT_TYPE" val="a"/>
  <p:tag name="KSO_WM_UNIT_INDEX" val="1"/>
  <p:tag name="KSO_WM_BEAUTIFY_FLAG" val="#wm#"/>
  <p:tag name="KSO_WM_TAG_VERSION" val="3.0"/>
  <p:tag name="KSO_WM_UNIT_ID" val="custom20235982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ISCONTENTSTITLE" val="0"/>
  <p:tag name="KSO_WM_UNIT_VALUE" val="14"/>
  <p:tag name="KSO_WM_UNIT_PRESET_TEXT" val="添加章节标题"/>
  <p:tag name="KSO_WM_UNIT_TEXT_TYPE" val="1"/>
</p:tagLst>
</file>

<file path=ppt/tags/tag138.xml><?xml version="1.0" encoding="utf-8"?>
<p:tagLst xmlns:p="http://schemas.openxmlformats.org/presentationml/2006/main">
  <p:tag name="KSO_WM_UNIT_TYPE" val="e"/>
  <p:tag name="KSO_WM_UNIT_INDEX" val="1"/>
  <p:tag name="KSO_WM_BEAUTIFY_FLAG" val="#wm#"/>
  <p:tag name="KSO_WM_TAG_VERSION" val="3.0"/>
  <p:tag name="KSO_WM_UNIT_ID" val="custom20235982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VALUE" val="5"/>
</p:tagLst>
</file>

<file path=ppt/tags/tag139.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82"/>
  <p:tag name="KSO_WM_TEMPLATE_CATEGORY" val="custom"/>
  <p:tag name="KSO_WM_SLIDE_INDEX" val="7"/>
  <p:tag name="KSO_WM_SLIDE_ID" val="custom20235982_7"/>
  <p:tag name="KSO_WM_TEMPLATE_MASTER_TYPE" val="0"/>
  <p:tag name="KSO_WM_SLIDE_LAYOUT" val="a_b_e"/>
  <p:tag name="KSO_WM_SLIDE_LAYOUT_CNT" val="1_1_1"/>
  <p:tag name="CP_OUTLINE_TITLE" val="一、革命阶段论：从历史分期看中国革命结构"/>
  <p:tag name="CP_OUTLINE_TYPE" val="pt_section_title"/>
</p:tagLst>
</file>

<file path=ppt/tags/tag14.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40.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72_1*a*1"/>
  <p:tag name="KSO_WM_TEMPLATE_CATEGORY" val="custom"/>
  <p:tag name="KSO_WM_TEMPLATE_INDEX" val="20233272"/>
  <p:tag name="KSO_WM_UNIT_LAYERLEVEL" val="1"/>
  <p:tag name="KSO_WM_TAG_VERSION" val="3.0"/>
  <p:tag name="KSO_WM_BEAUTIFY_FLAG" val="#wm#"/>
  <p:tag name="KSO_WM_UNIT_VALUE" val="29"/>
  <p:tag name="KSO_WM_UNIT_PRESET_TEXT" val="单击此处添加标题"/>
  <p:tag name="KSO_WM_UNIT_TEXT_TYPE"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3272_1*i*4"/>
  <p:tag name="KSO_WM_TEMPLATE_CATEGORY" val="custom"/>
  <p:tag name="KSO_WM_TEMPLATE_INDEX" val="20233272"/>
  <p:tag name="KSO_WM_UNIT_LAYERLEVEL" val="1"/>
  <p:tag name="KSO_WM_TAG_VERSION" val="3.0"/>
  <p:tag name="KSO_WM_BEAUTIFY_FLAG" val="#wm#"/>
  <p:tag name="KSO_WM_DIAGRAM_COLOR_MATCH_VALUE" val="{}"/>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33272_1*i*5"/>
  <p:tag name="KSO_WM_TEMPLATE_CATEGORY" val="custom"/>
  <p:tag name="KSO_WM_TEMPLATE_INDEX" val="20233272"/>
  <p:tag name="KSO_WM_UNIT_LAYERLEVEL" val="1"/>
  <p:tag name="KSO_WM_TAG_VERSION" val="3.0"/>
  <p:tag name="KSO_WM_BEAUTIFY_FLAG" val="#wm#"/>
  <p:tag name="KSO_WM_DIAGRAM_COLOR_MATCH_VALUE" val="{}"/>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custom20233272_1*i*6"/>
  <p:tag name="KSO_WM_TEMPLATE_CATEGORY" val="custom"/>
  <p:tag name="KSO_WM_TEMPLATE_INDEX" val="20233272"/>
  <p:tag name="KSO_WM_UNIT_LAYERLEVEL" val="1"/>
  <p:tag name="KSO_WM_TAG_VERSION" val="3.0"/>
  <p:tag name="KSO_WM_BEAUTIFY_FLAG" val="#wm#"/>
  <p:tag name="KSO_WM_DIAGRAM_COLOR_MATCH_VALUE" val="{}"/>
</p:tagLst>
</file>

<file path=ppt/tags/tag14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SUBTYPE" val="a"/>
  <p:tag name="KSO_WM_UNIT_NOCLEAR" val="0"/>
  <p:tag name="KSO_WM_UNIT_VALUE" val="217"/>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71_1*l_h_f*1_2_1"/>
  <p:tag name="KSO_WM_TEMPLATE_CATEGORY" val="diagram"/>
  <p:tag name="KSO_WM_TEMPLATE_INDEX" val="20233271"/>
  <p:tag name="KSO_WM_UNIT_LAYERLEVEL" val="1_1_1"/>
  <p:tag name="KSO_WM_TAG_VERSION" val="3.0"/>
  <p:tag name="KSO_WM_DIAGRAM_MAX_ITEMCNT" val="2"/>
  <p:tag name="KSO_WM_DIAGRAM_MIN_ITEMCNT" val="2"/>
  <p:tag name="KSO_WM_DIAGRAM_VIRTUALLY_FRAME" val="{&quot;height&quot;:377.46724409448814,&quot;left&quot;:72.39496062992126,&quot;top&quot;:121.9,&quot;width&quot;:413.91346456692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单击此处添加正文，文字是您思想的提炼，请言简意赅的阐述您的观点。单击此处添加正文"/>
  <p:tag name="KSO_WM_UNIT_TEXT_TYPE" val="1"/>
</p:tagLst>
</file>

<file path=ppt/tags/tag14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SUBTYPE" val="a"/>
  <p:tag name="KSO_WM_UNIT_NOCLEAR" val="0"/>
  <p:tag name="KSO_WM_UNIT_VALUE" val="21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71_1*l_h_f*1_1_1"/>
  <p:tag name="KSO_WM_TEMPLATE_CATEGORY" val="diagram"/>
  <p:tag name="KSO_WM_TEMPLATE_INDEX" val="20233271"/>
  <p:tag name="KSO_WM_UNIT_LAYERLEVEL" val="1_1_1"/>
  <p:tag name="KSO_WM_TAG_VERSION" val="3.0"/>
  <p:tag name="KSO_WM_DIAGRAM_MAX_ITEMCNT" val="2"/>
  <p:tag name="KSO_WM_DIAGRAM_MIN_ITEMCNT" val="2"/>
  <p:tag name="KSO_WM_DIAGRAM_VIRTUALLY_FRAME" val="{&quot;height&quot;:377.46724409448814,&quot;left&quot;:72.39496062992126,&quot;top&quot;:121.9,&quot;width&quot;:413.91346456692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单击此处添加正文，文字是您思想的提炼，请言简意赅的阐述您的观点。单击此处添加正文"/>
  <p:tag name="KSO_WM_UNIT_TEXT_TYPE" val="1"/>
</p:tagLst>
</file>

<file path=ppt/tags/tag14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71_1*l_h_a*1_2_1"/>
  <p:tag name="KSO_WM_TEMPLATE_CATEGORY" val="diagram"/>
  <p:tag name="KSO_WM_TEMPLATE_INDEX" val="2023327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77.46724409448814,&quot;left&quot;:72.39496062992126,&quot;top&quot;:121.9,&quot;width&quot;:413.91346456692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添加项标题"/>
  <p:tag name="KSO_WM_UNIT_TEXT_TYPE" val="1"/>
</p:tagLst>
</file>

<file path=ppt/tags/tag14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271_1*l_h_a*1_1_1"/>
  <p:tag name="KSO_WM_TEMPLATE_CATEGORY" val="diagram"/>
  <p:tag name="KSO_WM_TEMPLATE_INDEX" val="2023327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2"/>
  <p:tag name="KSO_WM_DIAGRAM_MIN_ITEMCNT" val="2"/>
  <p:tag name="KSO_WM_DIAGRAM_VIRTUALLY_FRAME" val="{&quot;height&quot;:377.46724409448814,&quot;left&quot;:72.39496062992126,&quot;top&quot;:121.9,&quot;width&quot;:413.91346456692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添加项标题"/>
  <p:tag name="KSO_WM_UNIT_TEXT_TYPE" val="1"/>
</p:tagLst>
</file>

<file path=ppt/tags/tag148.xml><?xml version="1.0" encoding="utf-8"?>
<p:tagLst xmlns:p="http://schemas.openxmlformats.org/presentationml/2006/main">
  <p:tag name="KSO_WM_SLIDE_ID" val="custom20233272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3272"/>
  <p:tag name="KSO_WM_SLIDE_TYPE" val="text"/>
  <p:tag name="KSO_WM_SLIDE_SUBTYPE" val="picTxt"/>
  <p:tag name="KSO_WM_SLIDE_SIZE" val="414.461*341.771"/>
  <p:tag name="KSO_WM_SLIDE_POSITION" val="72.3934*158.08"/>
  <p:tag name="KSO_WM_SLIDE_LAYOUT" val="a_l"/>
  <p:tag name="KSO_WM_SLIDE_LAYOUT_CNT" val="1_1"/>
  <p:tag name="KSO_WM_SPECIAL_SOURCE" val="bdnull"/>
  <p:tag name="KSO_WM_DIAGRAM_GROUP_CODE" val="l1-1"/>
  <p:tag name="KSO_WM_SLIDE_DIAGTYPE" val="l"/>
  <p:tag name="CP_OUTLINE_TITLE" val="抗日战争中的领导权转移"/>
  <p:tag name="CP_OUTLINE_TYPE" val="pt_text"/>
</p:tagLst>
</file>

<file path=ppt/tags/tag149.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99_3*a*1"/>
  <p:tag name="KSO_WM_TEMPLATE_CATEGORY" val="diagram"/>
  <p:tag name="KSO_WM_TEMPLATE_INDEX" val="20233199"/>
  <p:tag name="KSO_WM_UNIT_LAYERLEVEL" val="1"/>
  <p:tag name="KSO_WM_TAG_VERSION" val="3.0"/>
  <p:tag name="KSO_WM_BEAUTIFY_FLAG" val="#wm#"/>
  <p:tag name="KSO_WM_DIAGRAM_GROUP_CODE" val="m1-1"/>
  <p:tag name="KSO_WM_UNIT_TEXT_TYPE" val="1"/>
  <p:tag name="KSO_WM_UNIT_PRESET_TEXT" val="单击此处添加标题"/>
</p:tagLst>
</file>

<file path=ppt/tags/tag15.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5982"/>
</p:tagLst>
</file>

<file path=ppt/tags/tag15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1*m_h_f*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尽量言简意赅的阐述观点。单击此处输入项正文，文字是思想的提炼，请尽量言简意赅的阐述观点。单击输入项正文，文字是思想的提炼，请尽量言简意赅的阐述观点。"/>
  <p:tag name="KSO_WM_UNIT_TEXT_FILL_FORE_SCHEMECOLOR_INDEX" val="1"/>
  <p:tag name="KSO_WM_UNIT_TEXT_FILL_TYPE" val="1"/>
</p:tagLst>
</file>

<file path=ppt/tags/tag15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1*m_h_a*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3199_1*m_h_i*1_1_2"/>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1_1"/>
  <p:tag name="KSO_WM_TEMPLATE_CATEGORY" val="diagram"/>
  <p:tag name="KSO_WM_TEMPLATE_INDEX" val="20233199"/>
  <p:tag name="KSO_WM_UNIT_LAYERLEVEL" val="1_1_1"/>
  <p:tag name="KSO_WM_TAG_VERSION" val="3.0"/>
  <p:tag name="KSO_WM_UNIT_VALUE" val="138*146"/>
  <p:tag name="KSO_WM_UNIT_TYPE" val="m_h_x"/>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3199_1*m_h_i*1_1_1"/>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15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1*m_h_f*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正文，文字是思想的提炼，请尽量言简意赅的阐述观点。单击此处输入正文，文字是思想的提炼请尽量言简意赅的阐述观点。单击输入正文，文字是思想的提炼，请言简意赅的阐述观点。"/>
  <p:tag name="KSO_WM_UNIT_TEXT_FILL_FORE_SCHEMECOLOR_INDEX" val="1"/>
  <p:tag name="KSO_WM_UNIT_TEXT_FILL_TYPE" val="1"/>
</p:tagLst>
</file>

<file path=ppt/tags/tag15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1*m_h_a*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3199_1*m_h_i*1_2_2"/>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33199_1*m_h_i*1_2_1"/>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2_1"/>
  <p:tag name="KSO_WM_TEMPLATE_CATEGORY" val="diagram"/>
  <p:tag name="KSO_WM_TEMPLATE_INDEX" val="20233199"/>
  <p:tag name="KSO_WM_UNIT_LAYERLEVEL" val="1_1_1"/>
  <p:tag name="KSO_WM_TAG_VERSION" val="3.0"/>
  <p:tag name="KSO_WM_UNIT_VALUE" val="145*146"/>
  <p:tag name="KSO_WM_UNIT_TYPE" val="m_h_x"/>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16.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5982"/>
</p:tagLst>
</file>

<file path=ppt/tags/tag160.xml><?xml version="1.0" encoding="utf-8"?>
<p:tagLst xmlns:p="http://schemas.openxmlformats.org/presentationml/2006/main">
  <p:tag name="KSO_WM_SLIDE_ID" val="diagram20233199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199"/>
  <p:tag name="KSO_WM_SLIDE_TYPE" val="text"/>
  <p:tag name="KSO_WM_SLIDE_SUBTYPE" val="diag"/>
  <p:tag name="KSO_WM_SLIDE_SIZE" val="850.375*375.85"/>
  <p:tag name="KSO_WM_SLIDE_POSITION" val="54.825*125.417"/>
  <p:tag name="KSO_WM_SLIDE_LAYOUT" val="a_m"/>
  <p:tag name="KSO_WM_SLIDE_LAYOUT_CNT" val="1_1"/>
  <p:tag name="KSO_WM_SPECIAL_SOURCE" val="bdnull"/>
  <p:tag name="KSO_WM_DIAGRAM_GROUP_CODE" val="m1-1"/>
  <p:tag name="KSO_WM_SLIDE_DIAGTYPE" val="m"/>
  <p:tag name="CP_OUTLINE_TITLE" val="四个小阶段的历史坐标"/>
  <p:tag name="CP_OUTLINE_TYPE" val="pt_text"/>
</p:tagLst>
</file>

<file path=ppt/tags/tag16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199_3*a*1"/>
  <p:tag name="KSO_WM_TEMPLATE_CATEGORY" val="diagram"/>
  <p:tag name="KSO_WM_TEMPLATE_INDEX" val="20233199"/>
  <p:tag name="KSO_WM_UNIT_LAYERLEVEL" val="1"/>
  <p:tag name="KSO_WM_TAG_VERSION" val="3.0"/>
  <p:tag name="KSO_WM_BEAUTIFY_FLAG" val="#wm#"/>
  <p:tag name="KSO_WM_DIAGRAM_GROUP_CODE" val="m1-1"/>
  <p:tag name="KSO_WM_UNIT_TEXT_TYPE" val="1"/>
  <p:tag name="KSO_WM_UNIT_PRESET_TEXT" val="单击此处添加标题"/>
</p:tagLst>
</file>

<file path=ppt/tags/tag1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3199_1*m_h_f*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项正文，文字是思想的提炼，请尽量言简意赅的阐述观点。单击此处输入项正文，文字是思想的提炼，请尽量言简意赅的阐述观点。单击输入项正文，文字是思想的提炼，请尽量言简意赅的阐述观点。"/>
  <p:tag name="KSO_WM_UNIT_TEXT_FILL_FORE_SCHEMECOLOR_INDEX" val="1"/>
  <p:tag name="KSO_WM_UNIT_TEXT_FILL_TYPE" val="1"/>
</p:tagLst>
</file>

<file path=ppt/tags/tag16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3199_1*m_h_a*1_1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3199_1*m_h_i*1_1_2"/>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1_1"/>
  <p:tag name="KSO_WM_TEMPLATE_CATEGORY" val="diagram"/>
  <p:tag name="KSO_WM_TEMPLATE_INDEX" val="20233199"/>
  <p:tag name="KSO_WM_UNIT_LAYERLEVEL" val="1_1_1"/>
  <p:tag name="KSO_WM_TAG_VERSION" val="3.0"/>
  <p:tag name="KSO_WM_UNIT_VALUE" val="138*146"/>
  <p:tag name="KSO_WM_UNIT_TYPE" val="m_h_x"/>
  <p:tag name="KSO_WM_UNIT_INDEX" val="1_1_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FORE_SCHEMECOLOR_INDEX" val="5"/>
  <p:tag name="KSO_WM_UNIT_FILL_FORE_SCHEMECOLOR_INDEX_BRIGHTNESS" val="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3199_1*m_h_i*1_1_1"/>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16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3199_1*m_h_f*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输入正文，文字是思想的提炼，请尽量言简意赅的阐述观点。单击此处输入正文，文字是思想的提炼请尽量言简意赅的阐述观点。单击输入正文，文字是思想的提炼，请言简意赅的阐述观点。"/>
  <p:tag name="KSO_WM_UNIT_TEXT_FILL_FORE_SCHEMECOLOR_INDEX" val="1"/>
  <p:tag name="KSO_WM_UNIT_TEXT_FILL_TYPE" val="1"/>
</p:tagLst>
</file>

<file path=ppt/tags/tag16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3199_1*m_h_a*1_2_1"/>
  <p:tag name="KSO_WM_TEMPLATE_CATEGORY" val="diagram"/>
  <p:tag name="KSO_WM_TEMPLATE_INDEX" val="20233199"/>
  <p:tag name="KSO_WM_UNIT_LAYERLEVEL" val="1_1_1"/>
  <p:tag name="KSO_WM_TAG_VERSION" val="3.0"/>
  <p:tag name="KSO_WM_UNIT_TEXT_FILL_FORE_SCHEMECOLOR_INDEX_BRIGHTNESS" val="0.15"/>
  <p:tag name="KSO_WM_DIAGRAM_GROUP_CODE" val="m1-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添加项标题"/>
  <p:tag name="KSO_WM_UNIT_TEXT_FILL_FORE_SCHEMECOLOR_INDEX" val="1"/>
  <p:tag name="KSO_WM_UNIT_TEXT_FILL_TYPE"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3199_1*m_h_i*1_2_2"/>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Lst>
</file>

<file path=ppt/tags/tag17.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5982"/>
  <p:tag name="KSO_WM_TEMPLATE_CATEGORY" val="custom"/>
  <p:tag name="KSO_WM_TEMPLATE_MASTER_TYPE" val="0"/>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33199_1*m_h_i*1_2_1"/>
  <p:tag name="KSO_WM_TEMPLATE_CATEGORY" val="diagram"/>
  <p:tag name="KSO_WM_TEMPLATE_INDEX" val="20233199"/>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type&quot;:0},&quot;glow&quot;:{&quot;colorType&quot;:0},&quot;line&quot;:{&quot;solidLine&quot;:{&quot;brightness&quot;:0.15000000596046448,&quot;colorType&quot;:1,&quot;foreColorIndex&quot;:13,&quot;transparency&quot;:0},&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BEAUTIFY_FLAG" val="#wm#"/>
  <p:tag name="KSO_WM_UNIT_LINE_FORE_SCHEMECOLOR_INDEX" val="13"/>
  <p:tag name="KSO_WM_UNIT_TEXT_FILL_FORE_SCHEMECOLOR_INDEX" val="1"/>
  <p:tag name="KSO_WM_UNIT_TEXT_FILL_TYPE"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ID" val="diagram20233199_1*m_h_x*1_2_1"/>
  <p:tag name="KSO_WM_TEMPLATE_CATEGORY" val="diagram"/>
  <p:tag name="KSO_WM_TEMPLATE_INDEX" val="20233199"/>
  <p:tag name="KSO_WM_UNIT_LAYERLEVEL" val="1_1_1"/>
  <p:tag name="KSO_WM_TAG_VERSION" val="3.0"/>
  <p:tag name="KSO_WM_UNIT_VALUE" val="145*146"/>
  <p:tag name="KSO_WM_UNIT_TYPE" val="m_h_x"/>
  <p:tag name="KSO_WM_UNIT_INDEX" val="1_2_1"/>
  <p:tag name="KSO_WM_DIAGRAM_VERSION" val="3"/>
  <p:tag name="KSO_WM_DIAGRAM_COLOR_TRICK" val="1"/>
  <p:tag name="KSO_WM_DIAGRAM_COLOR_TEXT_CAN_REMOVE" val="n"/>
  <p:tag name="KSO_WM_DIAGRAM_MAX_ITEMCNT" val="5"/>
  <p:tag name="KSO_WM_DIAGRAM_MIN_ITEMCNT" val="2"/>
  <p:tag name="KSO_WM_DIAGRAM_VIRTUALLY_FRAME" val="{&quot;height&quot;:388.05,&quot;left&quot;:54.71099371001465,&quot;top&quot;:119.34188976377952,&quot;width&quot;:850.6499023437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172.xml><?xml version="1.0" encoding="utf-8"?>
<p:tagLst xmlns:p="http://schemas.openxmlformats.org/presentationml/2006/main">
  <p:tag name="KSO_WM_SLIDE_ID" val="diagram20233199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199"/>
  <p:tag name="KSO_WM_SLIDE_TYPE" val="text"/>
  <p:tag name="KSO_WM_SLIDE_SUBTYPE" val="diag"/>
  <p:tag name="KSO_WM_SLIDE_SIZE" val="850.375*375.85"/>
  <p:tag name="KSO_WM_SLIDE_POSITION" val="54.825*125.417"/>
  <p:tag name="KSO_WM_SLIDE_LAYOUT" val="a_m"/>
  <p:tag name="KSO_WM_SLIDE_LAYOUT_CNT" val="1_1"/>
  <p:tag name="KSO_WM_SPECIAL_SOURCE" val="bdnull"/>
  <p:tag name="KSO_WM_DIAGRAM_GROUP_CODE" val="m1-1"/>
  <p:tag name="KSO_WM_SLIDE_DIAGTYPE" val="m"/>
  <p:tag name="CP_OUTLINE_TITLE" val="四个小阶段的历史坐标"/>
  <p:tag name="CP_OUTLINE_TYPE" val="pt_text"/>
</p:tagLst>
</file>

<file path=ppt/tags/tag173.xml><?xml version="1.0" encoding="utf-8"?>
<p:tagLst xmlns:p="http://schemas.openxmlformats.org/presentationml/2006/main">
  <p:tag name="KSO_WM_UNIT_TYPE" val="a"/>
  <p:tag name="KSO_WM_UNIT_INDEX" val="1"/>
  <p:tag name="KSO_WM_BEAUTIFY_FLAG" val="#wm#"/>
  <p:tag name="KSO_WM_TAG_VERSION" val="3.0"/>
  <p:tag name="KSO_WM_UNIT_ID" val="custom20235982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ISCONTENTSTITLE" val="0"/>
  <p:tag name="KSO_WM_UNIT_VALUE" val="14"/>
  <p:tag name="KSO_WM_UNIT_PRESET_TEXT" val="添加章节标题"/>
  <p:tag name="KSO_WM_UNIT_TEXT_TYPE" val="1"/>
</p:tagLst>
</file>

<file path=ppt/tags/tag174.xml><?xml version="1.0" encoding="utf-8"?>
<p:tagLst xmlns:p="http://schemas.openxmlformats.org/presentationml/2006/main">
  <p:tag name="KSO_WM_UNIT_TYPE" val="e"/>
  <p:tag name="KSO_WM_UNIT_INDEX" val="1"/>
  <p:tag name="KSO_WM_BEAUTIFY_FLAG" val="#wm#"/>
  <p:tag name="KSO_WM_TAG_VERSION" val="3.0"/>
  <p:tag name="KSO_WM_UNIT_ID" val="custom20235982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VALUE" val="5"/>
</p:tagLst>
</file>

<file path=ppt/tags/tag175.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82"/>
  <p:tag name="KSO_WM_TEMPLATE_CATEGORY" val="custom"/>
  <p:tag name="KSO_WM_SLIDE_INDEX" val="7"/>
  <p:tag name="KSO_WM_SLIDE_ID" val="custom20235982_7"/>
  <p:tag name="KSO_WM_TEMPLATE_MASTER_TYPE" val="0"/>
  <p:tag name="KSO_WM_SLIDE_LAYOUT" val="a_b_e"/>
  <p:tag name="KSO_WM_SLIDE_LAYOUT_CNT" val="1_1_1"/>
  <p:tag name="CP_OUTLINE_TITLE" val="二、双重性质论：资产阶级革命与无产阶级革命的辩证统一"/>
  <p:tag name="CP_OUTLINE_TYPE" val="pt_section_title"/>
</p:tagLst>
</file>

<file path=ppt/tags/tag176.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205_3*a*1"/>
  <p:tag name="KSO_WM_TEMPLATE_CATEGORY" val="diagram"/>
  <p:tag name="KSO_WM_TEMPLATE_INDEX" val="20233205"/>
  <p:tag name="KSO_WM_UNIT_LAYERLEVEL" val="1"/>
  <p:tag name="KSO_WM_TAG_VERSION" val="3.0"/>
  <p:tag name="KSO_WM_BEAUTIFY_FLAG" val="#wm#"/>
  <p:tag name="KSO_WM_DIAGRAM_GROUP_CODE" val="l1-1"/>
  <p:tag name="KSO_WM_UNIT_PRESET_TEXT" val="单击此处添加标题"/>
  <p:tag name="KSO_WM_UNIT_TEXT_TYPE" val="1"/>
</p:tagLst>
</file>

<file path=ppt/tags/tag177.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3205_1*l_h_i*1_2_4"/>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178.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05_1*l_h_f*1_2_1"/>
  <p:tag name="KSO_WM_TEMPLATE_CATEGORY" val="diagram"/>
  <p:tag name="KSO_WM_TEMPLATE_INDEX" val="20233205"/>
  <p:tag name="KSO_WM_UNIT_LAYERLEVEL" val="1_1_1"/>
  <p:tag name="KSO_WM_TAG_VERSION" val="3.0"/>
  <p:tag name="KSO_WM_UNIT_VALUE" val="136"/>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Lst>
</file>

<file path=ppt/tags/tag179.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3205_1*l_h_i*1_2_3"/>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8.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180.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205_1*l_h_i*1_2_2"/>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81.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3205_1*l_h_i*1_1_4"/>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Lst>
</file>

<file path=ppt/tags/tag182.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05_1*l_h_f*1_1_1"/>
  <p:tag name="KSO_WM_TEMPLATE_CATEGORY" val="diagram"/>
  <p:tag name="KSO_WM_TEMPLATE_INDEX" val="20233205"/>
  <p:tag name="KSO_WM_UNIT_LAYERLEVEL" val="1_1_1"/>
  <p:tag name="KSO_WM_TAG_VERSION" val="3.0"/>
  <p:tag name="KSO_WM_UNIT_VALUE" val="136"/>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Lst>
</file>

<file path=ppt/tags/tag183.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05_1*l_h_i*1_2_1"/>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84.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05_1*l_h_i*1_1_1"/>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Lst>
</file>

<file path=ppt/tags/tag185.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3205_1*l_h_i*1_1_3"/>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86.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205_1*l_h_i*1_1_2"/>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187.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VALUE" val="90*77"/>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05_1*l_h_x*1_1_1"/>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
</p:tagLst>
</file>

<file path=ppt/tags/tag188.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VALUE" val="90*8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05_1*l_h_x*1_2_1"/>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FILL_TYPE" val="1"/>
  <p:tag name="KSO_WM_UNIT_FILL_FORE_SCHEMECOLOR_INDEX" val="14"/>
  <p:tag name="KSO_WM_UNIT_FILL_FORE_SCHEMECOLOR_INDEX_BRIGHTNESS" val="0"/>
</p:tagLst>
</file>

<file path=ppt/tags/tag189.xml><?xml version="1.0" encoding="utf-8"?>
<p:tagLst xmlns:p="http://schemas.openxmlformats.org/presentationml/2006/main">
  <p:tag name="KSO_WM_DIAGRAM_VIRTUALLY_FRAME" val="{&quot;height&quot;:376.55,&quot;left&quot;:54.8,&quot;top&quot;:113.6,&quot;width&quot;:848.49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3205_1*l_h_i*1_2_4"/>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19.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190.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3205_1*l_h_i*1_1_3"/>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91.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205_1*l_h_i*1_1_2"/>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Lst>
</file>

<file path=ppt/tags/tag192.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VALUE" val="90*77"/>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05_1*l_h_x*1_1_1"/>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Lst>
</file>

<file path=ppt/tags/tag193.xml><?xml version="1.0" encoding="utf-8"?>
<p:tagLst xmlns:p="http://schemas.openxmlformats.org/presentationml/2006/main">
  <p:tag name="KSO_WM_DIAGRAM_VIRTUALLY_FRAME" val="{&quot;height&quot;:376.55,&quot;left&quot;:17.55,&quot;top&quot;:113.6,&quot;width&quot;:885.7499938964844}"/>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05_1*l_h_i*1_2_1"/>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94.xml><?xml version="1.0" encoding="utf-8"?>
<p:tagLst xmlns:p="http://schemas.openxmlformats.org/presentationml/2006/main">
  <p:tag name="KSO_WM_SLIDE_ID" val="diagram20233205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3205"/>
  <p:tag name="KSO_WM_SLIDE_TYPE" val="text"/>
  <p:tag name="KSO_WM_SLIDE_SUBTYPE" val="diag"/>
  <p:tag name="KSO_WM_SLIDE_SIZE" val="846.55*348.45"/>
  <p:tag name="KSO_WM_SLIDE_POSITION" val="56.75*127.65"/>
  <p:tag name="KSO_WM_SLIDE_LAYOUT" val="a_l"/>
  <p:tag name="KSO_WM_SLIDE_LAYOUT_CNT" val="1_1"/>
  <p:tag name="KSO_WM_SPECIAL_SOURCE" val="bdnull"/>
  <p:tag name="KSO_WM_DIAGRAM_GROUP_CODE" val="l1-1"/>
  <p:tag name="KSO_WM_SLIDE_DIAGTYPE" val="l"/>
  <p:tag name="CP_OUTLINE_TITLE" val="四个小阶段的历史坐标"/>
  <p:tag name="CP_OUTLINE_TYPE" val="pt_text"/>
</p:tagLst>
</file>

<file path=ppt/tags/tag19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TEMPLATE_CATEGORY" val="custom"/>
  <p:tag name="KSO_WM_UNIT_LAYERLEVEL" val="1"/>
  <p:tag name="KSO_WM_TAG_VERSION" val="3.0"/>
  <p:tag name="KSO_WM_BEAUTIFY_FLAG" val="#wm#"/>
  <p:tag name="KSO_WM_UNIT_VALUE" val="28"/>
  <p:tag name="KSO_WM_TEMPLATE_INDEX" val="20233208"/>
  <p:tag name="KSO_WM_UNIT_ID" val="custom20233208_1*a*1"/>
  <p:tag name="KSO_WM_UNIT_PRESET_TEXT" val="单击此处添加标题"/>
  <p:tag name="KSO_WM_UNIT_TEXT_TYPE" val="1"/>
</p:tagLst>
</file>

<file path=ppt/tags/tag196.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07_1*l_h_f*1_2_1"/>
  <p:tag name="KSO_WM_TEMPLATE_CATEGORY" val="diagram"/>
  <p:tag name="KSO_WM_TEMPLATE_INDEX" val="20233207"/>
  <p:tag name="KSO_WM_UNIT_LAYERLEVEL" val="1_1_1"/>
  <p:tag name="KSO_WM_TAG_VERSION" val="3.0"/>
  <p:tag name="KSO_WM_DIAGRAM_VERSION" val="3"/>
  <p:tag name="KSO_WM_DIAGRAM_COLOR_TRICK" val="1"/>
  <p:tag name="KSO_WM_DIAGRAM_COLOR_TEXT_CAN_REMOVE" val="n"/>
  <p:tag name="KSO_WM_UNIT_VALUE" val="217"/>
  <p:tag name="KSO_WM_DIAGRAM_MAX_ITEMCNT" val="2"/>
  <p:tag name="KSO_WM_DIAGRAM_MIN_ITEMCNT" val="2"/>
  <p:tag name="KSO_WM_DIAGRAM_VIRTUALLY_FRAME" val="{&quot;height&quot;:420.5203937007874,&quot;left&quot;:337.4,&quot;top&quot;:97.37960629921261,&quot;width&quot;:60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Lst>
</file>

<file path=ppt/tags/tag197.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07_1*l_h_f*1_1_1"/>
  <p:tag name="KSO_WM_TEMPLATE_CATEGORY" val="diagram"/>
  <p:tag name="KSO_WM_TEMPLATE_INDEX" val="20233207"/>
  <p:tag name="KSO_WM_UNIT_LAYERLEVEL" val="1_1_1"/>
  <p:tag name="KSO_WM_TAG_VERSION" val="3.0"/>
  <p:tag name="KSO_WM_DIAGRAM_VERSION" val="3"/>
  <p:tag name="KSO_WM_DIAGRAM_COLOR_TRICK" val="1"/>
  <p:tag name="KSO_WM_DIAGRAM_COLOR_TEXT_CAN_REMOVE" val="n"/>
  <p:tag name="KSO_WM_UNIT_VALUE" val="217"/>
  <p:tag name="KSO_WM_DIAGRAM_MAX_ITEMCNT" val="2"/>
  <p:tag name="KSO_WM_DIAGRAM_MIN_ITEMCNT" val="2"/>
  <p:tag name="KSO_WM_DIAGRAM_VIRTUALLY_FRAME" val="{&quot;height&quot;:420.5203937007874,&quot;left&quot;:337.4,&quot;top&quot;:97.37960629921261,&quot;width&quot;:602.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Lst>
</file>

<file path=ppt/tags/tag198.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9.808*341.273"/>
  <p:tag name="KSO_WM_SLIDE_POSITION" val="490.61*161.186"/>
  <p:tag name="KSO_WM_SLIDE_LAYOUT" val="a_l"/>
  <p:tag name="KSO_WM_SLIDE_LAYOUT_CNT" val="1_1"/>
  <p:tag name="KSO_WM_SPECIAL_SOURCE" val="bdnull"/>
  <p:tag name="KSO_WM_DIAGRAM_GROUP_CODE" val="l1-1"/>
  <p:tag name="KSO_WM_SLIDE_DIAGTYPE" val="l"/>
  <p:tag name="KSO_WM_TEMPLATE_INDEX" val="20233208"/>
  <p:tag name="KSO_WM_TEMPLATE_SUBCATEGORY" val="0"/>
  <p:tag name="KSO_WM_SLIDE_INDEX" val="1"/>
  <p:tag name="KSO_WM_TAG_VERSION" val="3.0"/>
  <p:tag name="KSO_WM_SLIDE_ID" val="custom20233208_1"/>
  <p:tag name="KSO_WM_SLIDE_ITEM_CNT" val="2"/>
  <p:tag name="CP_OUTLINE_TITLE" val="十月革命带来的性质嬗变"/>
  <p:tag name="CP_OUTLINE_TYPE" val="pt_text"/>
</p:tagLst>
</file>

<file path=ppt/tags/tag19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07_1*l_h_f*1_1_1"/>
  <p:tag name="KSO_WM_TEMPLATE_CATEGORY" val="diagram"/>
  <p:tag name="KSO_WM_TEMPLATE_INDEX" val="20233207"/>
  <p:tag name="KSO_WM_UNIT_LAYERLEVEL" val="1_1_1"/>
  <p:tag name="KSO_WM_TAG_VERSION" val="3.0"/>
  <p:tag name="KSO_WM_DIAGRAM_VERSION" val="3"/>
  <p:tag name="KSO_WM_DIAGRAM_COLOR_TRICK" val="1"/>
  <p:tag name="KSO_WM_DIAGRAM_COLOR_TEXT_CAN_REMOVE" val="n"/>
  <p:tag name="KSO_WM_UNIT_VALUE" val="217"/>
  <p:tag name="KSO_WM_DIAGRAM_MAX_ITEMCNT" val="2"/>
  <p:tag name="KSO_WM_DIAGRAM_MIN_ITEMCNT" val="2"/>
  <p:tag name="KSO_WM_DIAGRAM_VIRTUALLY_FRAME" val="{&quot;height&quot;:377.4242519685039,&quot;left&quot;:383.85,&quot;top&quot;:125.0796062992126,&quot;width&quot;:57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Lst>
</file>

<file path=ppt/tags/tag2.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00.xml><?xml version="1.0" encoding="utf-8"?>
<p:tagLst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picTxt"/>
  <p:tag name="KSO_WM_SLIDE_SIZE" val="419.808*341.273"/>
  <p:tag name="KSO_WM_SLIDE_POSITION" val="490.61*161.186"/>
  <p:tag name="KSO_WM_SLIDE_LAYOUT" val="a_l"/>
  <p:tag name="KSO_WM_SLIDE_LAYOUT_CNT" val="1_1"/>
  <p:tag name="KSO_WM_SPECIAL_SOURCE" val="bdnull"/>
  <p:tag name="KSO_WM_DIAGRAM_GROUP_CODE" val="l1-1"/>
  <p:tag name="KSO_WM_SLIDE_DIAGTYPE" val="l"/>
  <p:tag name="KSO_WM_TEMPLATE_INDEX" val="20233208"/>
  <p:tag name="KSO_WM_TEMPLATE_SUBCATEGORY" val="0"/>
  <p:tag name="KSO_WM_SLIDE_INDEX" val="1"/>
  <p:tag name="KSO_WM_TAG_VERSION" val="3.0"/>
  <p:tag name="KSO_WM_SLIDE_ID" val="custom20233208_1"/>
  <p:tag name="KSO_WM_SLIDE_ITEM_CNT" val="2"/>
  <p:tag name="CP_OUTLINE_TITLE" val="经济政策中的过渡性特征"/>
  <p:tag name="CP_OUTLINE_TYPE" val="pt_text"/>
</p:tagLst>
</file>

<file path=ppt/tags/tag201.xml><?xml version="1.0" encoding="utf-8"?>
<p:tagLst xmlns:p="http://schemas.openxmlformats.org/presentationml/2006/main">
  <p:tag name="KSO_WM_UNIT_TYPE" val="a"/>
  <p:tag name="KSO_WM_UNIT_INDEX" val="1"/>
  <p:tag name="KSO_WM_BEAUTIFY_FLAG" val="#wm#"/>
  <p:tag name="KSO_WM_TAG_VERSION" val="3.0"/>
  <p:tag name="KSO_WM_UNIT_ID" val="custom20235982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ISCONTENTSTITLE" val="0"/>
  <p:tag name="KSO_WM_UNIT_VALUE" val="14"/>
  <p:tag name="KSO_WM_UNIT_PRESET_TEXT" val="添加章节标题"/>
  <p:tag name="KSO_WM_UNIT_TEXT_TYPE" val="1"/>
</p:tagLst>
</file>

<file path=ppt/tags/tag202.xml><?xml version="1.0" encoding="utf-8"?>
<p:tagLst xmlns:p="http://schemas.openxmlformats.org/presentationml/2006/main">
  <p:tag name="KSO_WM_UNIT_TYPE" val="e"/>
  <p:tag name="KSO_WM_UNIT_INDEX" val="1"/>
  <p:tag name="KSO_WM_BEAUTIFY_FLAG" val="#wm#"/>
  <p:tag name="KSO_WM_TAG_VERSION" val="3.0"/>
  <p:tag name="KSO_WM_UNIT_ID" val="custom20235982_7*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VALUE" val="5"/>
</p:tagLst>
</file>

<file path=ppt/tags/tag203.xml><?xml version="1.0" encoding="utf-8"?>
<p:tagLst xmlns:p="http://schemas.openxmlformats.org/presentationml/2006/main">
  <p:tag name="KSO_WM_SLIDE_TYPE" val="sectionTitle"/>
  <p:tag name="KSO_WM_TEMPLATE_SUBCATEGORY" val="29"/>
  <p:tag name="KSO_WM_TEMPLATE_COLOR_TYPE" val="0"/>
  <p:tag name="KSO_WM_TAG_VERSION" val="3.0"/>
  <p:tag name="KSO_WM_SLIDE_SUBTYPE" val="pureTxt"/>
  <p:tag name="KSO_WM_SLIDE_ITEM_CNT" val="0"/>
  <p:tag name="KSO_WM_BEAUTIFY_FLAG" val="#wm#"/>
  <p:tag name="KSO_WM_TEMPLATE_INDEX" val="20235982"/>
  <p:tag name="KSO_WM_TEMPLATE_CATEGORY" val="custom"/>
  <p:tag name="KSO_WM_SLIDE_INDEX" val="7"/>
  <p:tag name="KSO_WM_SLIDE_ID" val="custom20235982_7"/>
  <p:tag name="KSO_WM_TEMPLATE_MASTER_TYPE" val="0"/>
  <p:tag name="KSO_WM_SLIDE_LAYOUT" val="a_b_e"/>
  <p:tag name="KSO_WM_SLIDE_LAYOUT_CNT" val="1_1_1"/>
  <p:tag name="CP_OUTLINE_TITLE" val="三、国际同盟论：从世界革命部分到伟大同盟军的跨越"/>
  <p:tag name="CP_OUTLINE_TYPE" val="pt_section_title"/>
</p:tagLst>
</file>

<file path=ppt/tags/tag20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3272_1*a*1"/>
  <p:tag name="KSO_WM_TEMPLATE_CATEGORY" val="custom"/>
  <p:tag name="KSO_WM_TEMPLATE_INDEX" val="20233272"/>
  <p:tag name="KSO_WM_UNIT_LAYERLEVEL" val="1"/>
  <p:tag name="KSO_WM_TAG_VERSION" val="3.0"/>
  <p:tag name="KSO_WM_BEAUTIFY_FLAG" val="#wm#"/>
  <p:tag name="KSO_WM_UNIT_VALUE" val="29"/>
  <p:tag name="KSO_WM_UNIT_PRESET_TEXT" val="单击此处添加标题"/>
  <p:tag name="KSO_WM_UNIT_TEXT_TYPE" val="1"/>
</p:tagLst>
</file>

<file path=ppt/tags/tag20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SUBTYPE" val="a"/>
  <p:tag name="KSO_WM_UNIT_NOCLEAR" val="0"/>
  <p:tag name="KSO_WM_UNIT_VALUE" val="217"/>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71_1*l_h_f*1_1_1"/>
  <p:tag name="KSO_WM_TEMPLATE_CATEGORY" val="diagram"/>
  <p:tag name="KSO_WM_TEMPLATE_INDEX" val="20233271"/>
  <p:tag name="KSO_WM_UNIT_LAYERLEVEL" val="1_1_1"/>
  <p:tag name="KSO_WM_TAG_VERSION" val="3.0"/>
  <p:tag name="KSO_WM_DIAGRAM_MAX_ITEMCNT" val="2"/>
  <p:tag name="KSO_WM_DIAGRAM_MIN_ITEMCNT" val="2"/>
  <p:tag name="KSO_WM_DIAGRAM_VIRTUALLY_FRAME" val="{&quot;height&quot;:532.8,&quot;left&quot;:8.55,&quot;top&quot;:104.05,&quot;width&quot;:568.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单击此处添加正文，文字是您思想的提炼，请言简意赅的阐述您的观点。单击此处添加正文"/>
  <p:tag name="KSO_WM_UNIT_TEXT_TYPE" val="1"/>
</p:tagLst>
</file>

<file path=ppt/tags/tag206.xml><?xml version="1.0" encoding="utf-8"?>
<p:tagLst xmlns:p="http://schemas.openxmlformats.org/presentationml/2006/main">
  <p:tag name="KSO_WM_SLIDE_ID" val="custom20233272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custom"/>
  <p:tag name="KSO_WM_TEMPLATE_INDEX" val="20233272"/>
  <p:tag name="KSO_WM_SLIDE_TYPE" val="text"/>
  <p:tag name="KSO_WM_SLIDE_SUBTYPE" val="picTxt"/>
  <p:tag name="KSO_WM_SLIDE_SIZE" val="414.461*341.771"/>
  <p:tag name="KSO_WM_SLIDE_POSITION" val="72.3934*158.08"/>
  <p:tag name="KSO_WM_SLIDE_LAYOUT" val="a_l"/>
  <p:tag name="KSO_WM_SLIDE_LAYOUT_CNT" val="1_1"/>
  <p:tag name="KSO_WM_SPECIAL_SOURCE" val="bdnull"/>
  <p:tag name="KSO_WM_DIAGRAM_GROUP_CODE" val="l1-1"/>
  <p:tag name="KSO_WM_SLIDE_DIAGTYPE" val="l"/>
  <p:tag name="CP_OUTLINE_TITLE" val="共产国际的实质性支持"/>
  <p:tag name="CP_OUTLINE_TYPE" val="pt_text"/>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4968_1*i*1"/>
  <p:tag name="KSO_WM_TEMPLATE_CATEGORY" val="custom"/>
  <p:tag name="KSO_WM_TEMPLATE_INDEX" val="20234968"/>
  <p:tag name="KSO_WM_UNIT_LAYERLEVEL" val="1"/>
  <p:tag name="KSO_WM_TAG_VERSION" val="3.0"/>
  <p:tag name="KSO_WM_BEAUTIFY_FLAG" val="#wm#"/>
</p:tagLst>
</file>

<file path=ppt/tags/tag208.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34968_1*a*1"/>
  <p:tag name="KSO_WM_TEMPLATE_CATEGORY" val="custom"/>
  <p:tag name="KSO_WM_TEMPLATE_INDEX" val="20234968"/>
  <p:tag name="KSO_WM_UNIT_LAYERLEVEL" val="1"/>
  <p:tag name="KSO_WM_TAG_VERSION" val="3.0"/>
  <p:tag name="KSO_WM_BEAUTIFY_FLAG" val="#wm#"/>
  <p:tag name="KSO_WM_UNIT_TEXT_TYPE" val="1"/>
  <p:tag name="KSO_WM_UNIT_PRESET_TEXT" val="单击此处添加标题"/>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6"/>
  <p:tag name="KSO_WM_UNIT_ID" val="custom20234968_1*i*16"/>
  <p:tag name="KSO_WM_TEMPLATE_CATEGORY" val="custom"/>
  <p:tag name="KSO_WM_TEMPLATE_INDEX" val="20234968"/>
  <p:tag name="KSO_WM_UNIT_LAYERLEVEL" val="1"/>
  <p:tag name="KSO_WM_TAG_VERSION" val="3.0"/>
  <p:tag name="KSO_WM_BEAUTIFY_FLAG" val="#wm#"/>
</p:tagLst>
</file>

<file path=ppt/tags/tag21.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4968_1*i*5"/>
  <p:tag name="KSO_WM_TEMPLATE_CATEGORY" val="custom"/>
  <p:tag name="KSO_WM_TEMPLATE_INDEX" val="20234968"/>
  <p:tag name="KSO_WM_UNIT_LAYERLEVEL" val="1"/>
  <p:tag name="KSO_WM_TAG_VERSION" val="3.0"/>
  <p:tag name="KSO_WM_BEAUTIFY_FLAG" val="#wm#"/>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4968_1*i*2"/>
  <p:tag name="KSO_WM_TEMPLATE_CATEGORY" val="custom"/>
  <p:tag name="KSO_WM_TEMPLATE_INDEX" val="20234968"/>
  <p:tag name="KSO_WM_UNIT_LAYERLEVEL" val="1"/>
  <p:tag name="KSO_WM_TAG_VERSION" val="3.0"/>
  <p:tag name="KSO_WM_BEAUTIFY_FLAG" val="#wm#"/>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7"/>
  <p:tag name="KSO_WM_UNIT_ID" val="custom20234968_1*i*17"/>
  <p:tag name="KSO_WM_TEMPLATE_CATEGORY" val="custom"/>
  <p:tag name="KSO_WM_TEMPLATE_INDEX" val="20234968"/>
  <p:tag name="KSO_WM_UNIT_LAYERLEVEL" val="1"/>
  <p:tag name="KSO_WM_TAG_VERSION" val="3.0"/>
  <p:tag name="KSO_WM_BEAUTIFY_FLAG" val="#wm#"/>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custom20234968_1*i*10"/>
  <p:tag name="KSO_WM_TEMPLATE_CATEGORY" val="custom"/>
  <p:tag name="KSO_WM_TEMPLATE_INDEX" val="20234968"/>
  <p:tag name="KSO_WM_UNIT_LAYERLEVEL" val="1"/>
  <p:tag name="KSO_WM_TAG_VERSION" val="3.0"/>
  <p:tag name="KSO_WM_BEAUTIFY_FLAG" val="#wm#"/>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1"/>
  <p:tag name="KSO_WM_UNIT_ID" val="custom20234968_1*i*11"/>
  <p:tag name="KSO_WM_TEMPLATE_CATEGORY" val="custom"/>
  <p:tag name="KSO_WM_TEMPLATE_INDEX" val="20234968"/>
  <p:tag name="KSO_WM_UNIT_LAYERLEVEL" val="1"/>
  <p:tag name="KSO_WM_TAG_VERSION" val="3.0"/>
  <p:tag name="KSO_WM_BEAUTIFY_FLAG" val="#wm#"/>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2"/>
  <p:tag name="KSO_WM_UNIT_ID" val="custom20234968_1*i*12"/>
  <p:tag name="KSO_WM_TEMPLATE_CATEGORY" val="custom"/>
  <p:tag name="KSO_WM_TEMPLATE_INDEX" val="20234968"/>
  <p:tag name="KSO_WM_UNIT_LAYERLEVEL" val="1"/>
  <p:tag name="KSO_WM_TAG_VERSION" val="3.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3"/>
  <p:tag name="KSO_WM_UNIT_ID" val="custom20234968_1*i*13"/>
  <p:tag name="KSO_WM_TEMPLATE_CATEGORY" val="custom"/>
  <p:tag name="KSO_WM_TEMPLATE_INDEX" val="20234968"/>
  <p:tag name="KSO_WM_UNIT_LAYERLEVEL" val="1"/>
  <p:tag name="KSO_WM_TAG_VERSION" val="3.0"/>
  <p:tag name="KSO_WM_BEAUTIFY_FLAG" val="#wm#"/>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4"/>
  <p:tag name="KSO_WM_UNIT_ID" val="custom20234968_1*i*14"/>
  <p:tag name="KSO_WM_TEMPLATE_CATEGORY" val="custom"/>
  <p:tag name="KSO_WM_TEMPLATE_INDEX" val="20234968"/>
  <p:tag name="KSO_WM_UNIT_LAYERLEVEL" val="1"/>
  <p:tag name="KSO_WM_TAG_VERSION" val="3.0"/>
  <p:tag name="KSO_WM_BEAUTIFY_FLAG" val="#wm#"/>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5"/>
  <p:tag name="KSO_WM_UNIT_ID" val="custom20234968_1*i*15"/>
  <p:tag name="KSO_WM_TEMPLATE_CATEGORY" val="custom"/>
  <p:tag name="KSO_WM_TEMPLATE_INDEX" val="20234968"/>
  <p:tag name="KSO_WM_UNIT_LAYERLEVEL" val="1"/>
  <p:tag name="KSO_WM_TAG_VERSION" val="3.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4968_1*i*3"/>
  <p:tag name="KSO_WM_TEMPLATE_CATEGORY" val="custom"/>
  <p:tag name="KSO_WM_TEMPLATE_INDEX" val="20234968"/>
  <p:tag name="KSO_WM_UNIT_LAYERLEVEL" val="1"/>
  <p:tag name="KSO_WM_TAG_VERSION" val="3.0"/>
  <p:tag name="KSO_WM_BEAUTIFY_FLAG" val="#wm#"/>
</p:tagLst>
</file>

<file path=ppt/tags/tag22.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4968_1*i*4"/>
  <p:tag name="KSO_WM_TEMPLATE_CATEGORY" val="custom"/>
  <p:tag name="KSO_WM_TEMPLATE_INDEX" val="20234968"/>
  <p:tag name="KSO_WM_UNIT_LAYERLEVEL" val="1"/>
  <p:tag name="KSO_WM_TAG_VERSION" val="3.0"/>
  <p:tag name="KSO_WM_BEAUTIFY_FLAG" val="#wm#"/>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4968_1*i*6"/>
  <p:tag name="KSO_WM_TEMPLATE_CATEGORY" val="custom"/>
  <p:tag name="KSO_WM_TEMPLATE_INDEX" val="20234968"/>
  <p:tag name="KSO_WM_UNIT_LAYERLEVEL" val="1"/>
  <p:tag name="KSO_WM_TAG_VERSION" val="3.0"/>
  <p:tag name="KSO_WM_BEAUTIFY_FLAG" val="#wm#"/>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7"/>
  <p:tag name="KSO_WM_UNIT_ID" val="custom20234968_1*i*7"/>
  <p:tag name="KSO_WM_TEMPLATE_CATEGORY" val="custom"/>
  <p:tag name="KSO_WM_TEMPLATE_INDEX" val="20234968"/>
  <p:tag name="KSO_WM_UNIT_LAYERLEVEL" val="1"/>
  <p:tag name="KSO_WM_TAG_VERSION" val="3.0"/>
  <p:tag name="KSO_WM_BEAUTIFY_FLAG" val="#wm#"/>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custom20234968_1*i*8"/>
  <p:tag name="KSO_WM_TEMPLATE_CATEGORY" val="custom"/>
  <p:tag name="KSO_WM_TEMPLATE_INDEX" val="20234968"/>
  <p:tag name="KSO_WM_UNIT_LAYERLEVEL" val="1"/>
  <p:tag name="KSO_WM_TAG_VERSION" val="3.0"/>
  <p:tag name="KSO_WM_BEAUTIFY_FLAG" val="#wm#"/>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custom20234968_1*i*9"/>
  <p:tag name="KSO_WM_TEMPLATE_CATEGORY" val="custom"/>
  <p:tag name="KSO_WM_TEMPLATE_INDEX" val="20234968"/>
  <p:tag name="KSO_WM_UNIT_LAYERLEVEL" val="1"/>
  <p:tag name="KSO_WM_TAG_VERSION" val="3.0"/>
  <p:tag name="KSO_WM_BEAUTIFY_FLAG" val="#wm#"/>
</p:tagLst>
</file>

<file path=ppt/tags/tag225.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4968_1*f*1"/>
  <p:tag name="KSO_WM_TEMPLATE_CATEGORY" val="custom"/>
  <p:tag name="KSO_WM_TEMPLATE_INDEX" val="20234968"/>
  <p:tag name="KSO_WM_UNIT_LAYERLEVEL" val="1"/>
  <p:tag name="KSO_WM_TAG_VERSION" val="3.0"/>
  <p:tag name="KSO_WM_BEAUTIFY_FLAG" val="#wm#"/>
  <p:tag name="KSO_WM_UNIT_VALUE" val="360"/>
  <p:tag name="KSO_WM_UNIT_TEXT_TYPE" val="1"/>
  <p:tag name="KSO_WM_UNIT_PRESET_TEXT" val="单击添加文本具体内容，简明扼要地阐述您的观点。根据需要可酌情增减文字，以便观者准确地理解您传达的思想。单击添加文本具体内容，简明扼要地阐述您的观点。根据需要可酌情增减文字，以便观者准确地理解您传达的思想。单击添加文本具体内容，简明扼要地阐述您的观点。根据需要可酌情增减文字，以便观者准确地理解您传达的思想。单击添加文本具体内容，简明扼要地阐述您的观点。单击添加文本具体内容，简明扼要地阐述您的观点。根据需要可酌情增减文字，以便观者准确地理解您传达的思想。"/>
</p:tagLst>
</file>

<file path=ppt/tags/tag226.xml><?xml version="1.0" encoding="utf-8"?>
<p:tagLst xmlns:p="http://schemas.openxmlformats.org/presentationml/2006/main">
  <p:tag name="KSO_WM_SLIDE_ID" val="custom20234968_1"/>
  <p:tag name="KSO_WM_TEMPLATE_SUBCATEGORY" val="0"/>
  <p:tag name="KSO_WM_TEMPLATE_MASTER_TYPE" val="0"/>
  <p:tag name="KSO_WM_TEMPLATE_COLOR_TYPE" val="0"/>
  <p:tag name="KSO_WM_SLIDE_ITEM_CNT" val="0"/>
  <p:tag name="KSO_WM_SLIDE_INDEX" val="1"/>
  <p:tag name="KSO_WM_TAG_VERSION" val="3.0"/>
  <p:tag name="KSO_WM_BEAUTIFY_FLAG" val="#wm#"/>
  <p:tag name="KSO_WM_TEMPLATE_CATEGORY" val="custom"/>
  <p:tag name="KSO_WM_TEMPLATE_INDEX" val="20234968"/>
  <p:tag name="KSO_WM_SLIDE_TYPE" val="text"/>
  <p:tag name="KSO_WM_SLIDE_SUBTYPE" val="picTxt"/>
  <p:tag name="KSO_WM_SLIDE_SIZE" val="860*468"/>
  <p:tag name="KSO_WM_SLIDE_POSITION" val="52*28"/>
  <p:tag name="KSO_WM_SLIDE_LAYOUT" val="a_f"/>
  <p:tag name="KSO_WM_SLIDE_LAYOUT_CNT" val="1_1"/>
  <p:tag name="KSO_WM_SPECIAL_SOURCE" val="bdnull"/>
  <p:tag name="CP_OUTLINE_TITLE" val="领导权问题的革命辩证法"/>
  <p:tag name="CP_OUTLINE_TYPE" val="pt_text"/>
</p:tagLst>
</file>

<file path=ppt/tags/tag227.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3249_1*a*1"/>
  <p:tag name="KSO_WM_TEMPLATE_CATEGORY" val="diagram"/>
  <p:tag name="KSO_WM_TEMPLATE_INDEX" val="20233249"/>
  <p:tag name="KSO_WM_UNIT_LAYERLEVEL" val="1"/>
  <p:tag name="KSO_WM_TAG_VERSION" val="3.0"/>
  <p:tag name="KSO_WM_BEAUTIFY_FLAG" val="#wm#"/>
  <p:tag name="KSO_WM_DIAGRAM_GROUP_CODE" val="l1-1"/>
  <p:tag name="KSO_WM_UNIT_TEXT_TYPE" val="1"/>
  <p:tag name="KSO_WM_UNIT_PRESET_TEXT" val="单击此处添加标题"/>
</p:tagLst>
</file>

<file path=ppt/tags/tag22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49_1*l_h_i*1_1_1"/>
  <p:tag name="KSO_WM_TEMPLATE_CATEGORY" val="diagram"/>
  <p:tag name="KSO_WM_TEMPLATE_INDEX" val="20233249"/>
  <p:tag name="KSO_WM_UNIT_LAYERLEVEL" val="1_1_1"/>
  <p:tag name="KSO_WM_TAG_VERSION" val="3.0"/>
  <p:tag name="KSO_WM_DIAGRAM_MAX_ITEMCNT" val="2"/>
  <p:tag name="KSO_WM_DIAGRAM_MIN_ITEMCNT" val="2"/>
  <p:tag name="KSO_WM_DIAGRAM_VIRTUALLY_FRAME" val="{&quot;height&quot;:397.30499390609623,&quot;left&quot;:54.8,&quot;top&quot;:105.64500609390379,&quot;width&quot;:863.9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Lst>
</file>

<file path=ppt/tags/tag22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49_1*l_h_i*1_2_1"/>
  <p:tag name="KSO_WM_TEMPLATE_CATEGORY" val="diagram"/>
  <p:tag name="KSO_WM_TEMPLATE_INDEX" val="20233249"/>
  <p:tag name="KSO_WM_UNIT_LAYERLEVEL" val="1_1_1"/>
  <p:tag name="KSO_WM_TAG_VERSION" val="3.0"/>
  <p:tag name="KSO_WM_DIAGRAM_MAX_ITEMCNT" val="2"/>
  <p:tag name="KSO_WM_DIAGRAM_MIN_ITEMCNT" val="2"/>
  <p:tag name="KSO_WM_DIAGRAM_VIRTUALLY_FRAME" val="{&quot;height&quot;:397.30499390609623,&quot;left&quot;:54.8,&quot;top&quot;:105.64500609390379,&quot;width&quot;:863.95}"/>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05000000074505806,&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3"/>
  <p:tag name="KSO_WM_UNIT_FILL_FORE_SCHEMECOLOR_INDEX_BRIGHTNESS" val="0.6"/>
</p:tagLst>
</file>

<file path=ppt/tags/tag23.xml><?xml version="1.0" encoding="utf-8"?>
<p:tagLst xmlns:p="http://schemas.openxmlformats.org/presentationml/2006/main">
  <p:tag name="KSO_WM_UNIT_TYPE" val="i"/>
  <p:tag name="KSO_WM_UNIT_INDEX" val="2"/>
  <p:tag name="KSO_WM_BEAUTIFY_FLAG" val="#wm#"/>
  <p:tag name="KSO_WM_TAG_VERSION" val="3.0"/>
  <p:tag name="KSO_WM_UNIT_ID" val="_0*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3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3249_1*l_h_f*1_1_1"/>
  <p:tag name="KSO_WM_TEMPLATE_CATEGORY" val="diagram"/>
  <p:tag name="KSO_WM_TEMPLATE_INDEX" val="20233249"/>
  <p:tag name="KSO_WM_UNIT_LAYERLEVEL" val="1_1_1"/>
  <p:tag name="KSO_WM_TAG_VERSION" val="3.0"/>
  <p:tag name="KSO_WM_DIAGRAM_MAX_ITEMCNT" val="2"/>
  <p:tag name="KSO_WM_DIAGRAM_MIN_ITEMCNT" val="2"/>
  <p:tag name="KSO_WM_DIAGRAM_VIRTUALLY_FRAME" val="{&quot;height&quot;:397.30499390609623,&quot;left&quot;:54.8,&quot;top&quot;:105.64500609390379,&quot;width&quot;:863.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7"/>
  <p:tag name="KSO_WM_UNIT_TEXT_FILL_TYPE" val="1"/>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根据需要可酌情增减文字，以便观者准确地理解您传达的思想。"/>
</p:tagLst>
</file>

<file path=ppt/tags/tag231.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49_1*l_h_f*1_2_1"/>
  <p:tag name="KSO_WM_TEMPLATE_CATEGORY" val="diagram"/>
  <p:tag name="KSO_WM_TEMPLATE_INDEX" val="20233249"/>
  <p:tag name="KSO_WM_UNIT_LAYERLEVEL" val="1_1_1"/>
  <p:tag name="KSO_WM_TAG_VERSION" val="3.0"/>
  <p:tag name="KSO_WM_DIAGRAM_MAX_ITEMCNT" val="2"/>
  <p:tag name="KSO_WM_DIAGRAM_MIN_ITEMCNT" val="2"/>
  <p:tag name="KSO_WM_DIAGRAM_VIRTUALLY_FRAME" val="{&quot;height&quot;:397.30499390609623,&quot;left&quot;:54.8,&quot;top&quot;:105.64500609390379,&quot;width&quot;:863.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7"/>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根据需要可酌情增减文字，以便观者准确地理解您传达的思想。"/>
  <p:tag name="KSO_WM_UNIT_TEXT_FILL_FORE_SCHEMECOLOR_INDEX" val="1"/>
  <p:tag name="KSO_WM_UNIT_TEXT_FILL_TYPE" val="1"/>
</p:tagLst>
</file>

<file path=ppt/tags/tag232.xml><?xml version="1.0" encoding="utf-8"?>
<p:tagLst xmlns:p="http://schemas.openxmlformats.org/presentationml/2006/main">
  <p:tag name="KSO_WM_DIAGRAM_VERSION" val="3"/>
  <p:tag name="KSO_WM_DIAGRAM_COLOR_TRICK" val="1"/>
  <p:tag name="KSO_WM_DIAGRAM_COLOR_TEXT_CAN_REMOVE" val="n"/>
  <p:tag name="KSO_WM_UNIT_VALUE" val="201*150"/>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3249_1*l_h_x*1_1_1"/>
  <p:tag name="KSO_WM_TEMPLATE_CATEGORY" val="diagram"/>
  <p:tag name="KSO_WM_TEMPLATE_INDEX" val="20233249"/>
  <p:tag name="KSO_WM_UNIT_LAYERLEVEL" val="1_1_1"/>
  <p:tag name="KSO_WM_TAG_VERSION" val="3.0"/>
  <p:tag name="KSO_WM_DIAGRAM_MAX_ITEMCNT" val="2"/>
  <p:tag name="KSO_WM_DIAGRAM_MIN_ITEMCNT" val="2"/>
  <p:tag name="KSO_WM_DIAGRAM_VIRTUALLY_FRAME" val="{&quot;height&quot;:397.30499390609623,&quot;left&quot;:54.8,&quot;top&quot;:105.64500609390379,&quot;width&quot;:863.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Lst>
</file>

<file path=ppt/tags/tag233.xml><?xml version="1.0" encoding="utf-8"?>
<p:tagLst xmlns:p="http://schemas.openxmlformats.org/presentationml/2006/main">
  <p:tag name="KSO_WM_DIAGRAM_VERSION" val="3"/>
  <p:tag name="KSO_WM_DIAGRAM_COLOR_TRICK" val="1"/>
  <p:tag name="KSO_WM_DIAGRAM_COLOR_TEXT_CAN_REMOVE" val="n"/>
  <p:tag name="KSO_WM_UNIT_VALUE" val="188*188"/>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49_1*l_h_x*1_2_1"/>
  <p:tag name="KSO_WM_TEMPLATE_CATEGORY" val="diagram"/>
  <p:tag name="KSO_WM_TEMPLATE_INDEX" val="20233249"/>
  <p:tag name="KSO_WM_UNIT_LAYERLEVEL" val="1_1_1"/>
  <p:tag name="KSO_WM_TAG_VERSION" val="3.0"/>
  <p:tag name="KSO_WM_BEAUTIFY_FLAG" val="#wm#"/>
  <p:tag name="KSO_WM_DIAGRAM_MAX_ITEMCNT" val="2"/>
  <p:tag name="KSO_WM_DIAGRAM_MIN_ITEMCNT" val="2"/>
  <p:tag name="KSO_WM_DIAGRAM_VIRTUALLY_FRAME" val="{&quot;height&quot;:397.30499390609623,&quot;left&quot;:54.8,&quot;top&quot;:105.64500609390379,&quot;width&quot;:863.95}"/>
  <p:tag name="KSO_WM_DIAGRAM_COLOR_MATCH_VALUE" val="{&quot;shape&quot;:{&quot;fill&quot;:{&quot;gradient&quot;:[{&quot;brightness&quot;:0,&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34.xml><?xml version="1.0" encoding="utf-8"?>
<p:tagLst xmlns:p="http://schemas.openxmlformats.org/presentationml/2006/main">
  <p:tag name="KSO_WM_SLIDE_ID" val="diagram20233249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diagram"/>
  <p:tag name="KSO_WM_TEMPLATE_INDEX" val="20233249"/>
  <p:tag name="KSO_WM_SLIDE_TYPE" val="text"/>
  <p:tag name="KSO_WM_SLIDE_SUBTYPE" val="diag"/>
  <p:tag name="KSO_WM_SLIDE_SIZE" val="844.438*388.54"/>
  <p:tag name="KSO_WM_SLIDE_POSITION" val="54.8032*105.625"/>
  <p:tag name="KSO_WM_SLIDE_LAYOUT" val="a_l"/>
  <p:tag name="KSO_WM_SLIDE_LAYOUT_CNT" val="1_1"/>
  <p:tag name="KSO_WM_SPECIAL_SOURCE" val="bdnull"/>
  <p:tag name="KSO_WM_DIAGRAM_GROUP_CODE" val="l1-1"/>
  <p:tag name="KSO_WM_SLIDE_DIAGTYPE" val="l"/>
  <p:tag name="CP_OUTLINE_TITLE" val="缅甸战役的国际协作范例"/>
  <p:tag name="CP_OUTLINE_TYPE" val="pt_text"/>
</p:tagLst>
</file>

<file path=ppt/tags/tag235.xml><?xml version="1.0" encoding="utf-8"?>
<p:tagLst xmlns:p="http://schemas.openxmlformats.org/presentationml/2006/main">
  <p:tag name="KSO_WM_UNIT_TYPE" val="a"/>
  <p:tag name="KSO_WM_UNIT_INDEX" val="1"/>
  <p:tag name="KSO_WM_BEAUTIFY_FLAG" val="#wm#"/>
  <p:tag name="KSO_WM_TAG_VERSION" val="3.0"/>
  <p:tag name="KSO_WM_UNIT_ID" val="custom20235982_9*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ISCONTENTSTITLE" val="0"/>
</p:tagLst>
</file>

<file path=ppt/tags/tag236.xml><?xml version="1.0" encoding="utf-8"?>
<p:tagLst xmlns:p="http://schemas.openxmlformats.org/presentationml/2006/main">
  <p:tag name="KSO_WM_UNIT_TYPE" val="b"/>
  <p:tag name="KSO_WM_UNIT_INDEX" val="1"/>
  <p:tag name="KSO_WM_BEAUTIFY_FLAG" val="#wm#"/>
  <p:tag name="KSO_WM_TAG_VERSION" val="3.0"/>
  <p:tag name="KSO_WM_UNIT_ID" val="custom20235982_9*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ISCONTENTSTITLE" val="0"/>
  <p:tag name="KSO_WM_UNIT_VALUE" val="11"/>
</p:tagLst>
</file>

<file path=ppt/tags/tag237.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5982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VALUE" val="30"/>
</p:tagLst>
</file>

<file path=ppt/tags/tag238.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5982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5982"/>
  <p:tag name="KSO_WM_TEMPLATE_CATEGORY" val="custom"/>
  <p:tag name="KSO_WM_UNIT_VALUE" val="30"/>
</p:tagLst>
</file>

<file path=ppt/tags/tag239.xml><?xml version="1.0" encoding="utf-8"?>
<p:tagLst xmlns:p="http://schemas.openxmlformats.org/presentationml/2006/main">
  <p:tag name="KSO_WM_SLIDE_TYPE" val="endPage"/>
  <p:tag name="KSO_WM_TEMPLATE_SUBCATEGORY" val="29"/>
  <p:tag name="KSO_WM_TEMPLATE_COLOR_TYPE" val="0"/>
  <p:tag name="KSO_WM_TAG_VERSION" val="3.0"/>
  <p:tag name="KSO_WM_SLIDE_SUBTYPE" val="pureTxt"/>
  <p:tag name="KSO_WM_SLIDE_ITEM_CNT" val="0"/>
  <p:tag name="KSO_WM_BEAUTIFY_FLAG" val="#wm#"/>
  <p:tag name="KSO_WM_TEMPLATE_INDEX" val="20235982"/>
  <p:tag name="KSO_WM_TEMPLATE_CATEGORY" val="custom"/>
  <p:tag name="KSO_WM_SLIDE_INDEX" val="9"/>
  <p:tag name="KSO_WM_SLIDE_ID" val="custom20235982_9"/>
  <p:tag name="KSO_WM_TEMPLATE_MASTER_TYPE" val="0"/>
  <p:tag name="KSO_WM_SLIDE_LAYOUT" val="a_b_f"/>
  <p:tag name="KSO_WM_SLIDE_LAYOUT_CNT" val="1_1_1"/>
  <p:tag name="CP_OUTLINE_TITLE" val="谢谢"/>
  <p:tag name="CP_OUTLINE_TYPE" val="pt_end"/>
</p:tagLst>
</file>

<file path=ppt/tags/tag24.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5.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6.xml><?xml version="1.0" encoding="utf-8"?>
<p:tagLst xmlns:p="http://schemas.openxmlformats.org/presentationml/2006/main">
  <p:tag name="KSO_WM_UNIT_ID" val="_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7.xml><?xml version="1.0" encoding="utf-8"?>
<p:tagLst xmlns:p="http://schemas.openxmlformats.org/presentationml/2006/main">
  <p:tag name="KSO_WM_UNIT_TYPE" val="i"/>
  <p:tag name="KSO_WM_UNIT_INDEX" val="3"/>
  <p:tag name="KSO_WM_BEAUTIFY_FLAG" val="#wm#"/>
  <p:tag name="KSO_WM_TAG_VERSION" val="3.0"/>
  <p:tag name="KSO_WM_UNIT_ID" val="_0*i*3"/>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28.xml><?xml version="1.0" encoding="utf-8"?>
<p:tagLst xmlns:p="http://schemas.openxmlformats.org/presentationml/2006/main">
  <p:tag name="KSO_WM_UNIT_TYPE" val="a"/>
  <p:tag name="KSO_WM_UNIT_INDEX" val="1"/>
  <p:tag name="KSO_WM_BEAUTIFY_FLAG" val="#wm#"/>
  <p:tag name="KSO_WM_TAG_VERSION" val="1.0"/>
  <p:tag name="KSO_WM_UNIT_PRESET_TEXT" val="单击此处编辑母版标题样式"/>
  <p:tag name="KSO_WM_UNIT_ID" val="_0*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TEMPLATE_CATEGORY" val="custom"/>
  <p:tag name="KSO_WM_TEMPLATE_INDEX" val="20235982"/>
</p:tagLst>
</file>

<file path=ppt/tags/tag29.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0*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CATEGORY" val="custom"/>
  <p:tag name="KSO_WM_TEMPLATE_INDEX" val="20235982"/>
</p:tagLst>
</file>

<file path=ppt/tags/tag3.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30.xml><?xml version="1.0" encoding="utf-8"?>
<p:tagLst xmlns:p="http://schemas.openxmlformats.org/presentationml/2006/main">
  <p:tag name="KSO_WM_TEMPLATE_SUBCATEGORY" val="29"/>
  <p:tag name="KSO_WM_TEMPLATE_COLOR_TYPE" val="0"/>
  <p:tag name="KSO_WM_TAG_VERSION" val="3.0"/>
  <p:tag name="KSO_WM_TEMPLATE_THUMBS_INDEX" val="1、9"/>
  <p:tag name="KSO_WM_BEAUTIFY_FLAG" val="#wm#"/>
  <p:tag name="KSO_WM_TEMPLATE_INDEX" val="20235982"/>
  <p:tag name="KSO_WM_TEMPLATE_CATEGORY" val="custom"/>
  <p:tag name="KSO_WM_TEMPLATE_MASTER_TYPE" val="0"/>
</p:tagLst>
</file>

<file path=ppt/tags/tag31.xml><?xml version="1.0" encoding="utf-8"?>
<p:tagLst xmlns:p="http://schemas.openxmlformats.org/presentationml/2006/main">
  <p:tag name="KSO_WM_UNIT_TYPE" val="i"/>
  <p:tag name="KSO_WM_UNIT_INDEX" val="1"/>
  <p:tag name="KSO_WM_BEAUTIFY_FLAG" val="#wm#"/>
  <p:tag name="KSO_WM_TAG_VERSION" val="3.0"/>
  <p:tag name="KSO_WM_UNIT_ID" val="_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2.xml><?xml version="1.0" encoding="utf-8"?>
<p:tagLst xmlns:p="http://schemas.openxmlformats.org/presentationml/2006/main">
  <p:tag name="KSO_WM_UNIT_TYPE" val="i"/>
  <p:tag name="KSO_WM_UNIT_INDEX" val="2"/>
  <p:tag name="KSO_WM_BEAUTIFY_FLAG" val="#wm#"/>
  <p:tag name="KSO_WM_TAG_VERSION" val="3.0"/>
  <p:tag name="KSO_WM_UNIT_ID" val="_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3.xml><?xml version="1.0" encoding="utf-8"?>
<p:tagLst xmlns:p="http://schemas.openxmlformats.org/presentationml/2006/main">
  <p:tag name="KSO_WM_UNIT_TYPE" val="i"/>
  <p:tag name="KSO_WM_UNIT_INDEX" val="8"/>
  <p:tag name="KSO_WM_BEAUTIFY_FLAG" val="#wm#"/>
  <p:tag name="KSO_WM_TAG_VERSION" val="3.0"/>
  <p:tag name="KSO_WM_UNIT_ID" val="_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4.xml><?xml version="1.0" encoding="utf-8"?>
<p:tagLst xmlns:p="http://schemas.openxmlformats.org/presentationml/2006/main">
  <p:tag name="KSO_WM_UNIT_TYPE" val="i"/>
  <p:tag name="KSO_WM_UNIT_INDEX" val="9"/>
  <p:tag name="KSO_WM_BEAUTIFY_FLAG" val="#wm#"/>
  <p:tag name="KSO_WM_TAG_VERSION" val="3.0"/>
  <p:tag name="KSO_WM_UNIT_ID" val="_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5.xml><?xml version="1.0" encoding="utf-8"?>
<p:tagLst xmlns:p="http://schemas.openxmlformats.org/presentationml/2006/main">
  <p:tag name="KSO_WM_UNIT_TYPE" val="i"/>
  <p:tag name="KSO_WM_UNIT_INDEX" val="6"/>
  <p:tag name="KSO_WM_BEAUTIFY_FLAG" val="#wm#"/>
  <p:tag name="KSO_WM_TAG_VERSION" val="3.0"/>
  <p:tag name="KSO_WM_UNIT_ID" val="_1*i*6"/>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6.xml><?xml version="1.0" encoding="utf-8"?>
<p:tagLst xmlns:p="http://schemas.openxmlformats.org/presentationml/2006/main">
  <p:tag name="KSO_WM_UNIT_TYPE" val="i"/>
  <p:tag name="KSO_WM_UNIT_INDEX" val="5"/>
  <p:tag name="KSO_WM_BEAUTIFY_FLAG" val="#wm#"/>
  <p:tag name="KSO_WM_TAG_VERSION" val="3.0"/>
  <p:tag name="KSO_WM_UNIT_ID" val="_1*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7.xml><?xml version="1.0" encoding="utf-8"?>
<p:tagLst xmlns:p="http://schemas.openxmlformats.org/presentationml/2006/main">
  <p:tag name="KSO_WM_UNIT_TYPE" val="i"/>
  <p:tag name="KSO_WM_UNIT_INDEX" val="4"/>
  <p:tag name="KSO_WM_BEAUTIFY_FLAG" val="#wm#"/>
  <p:tag name="KSO_WM_TAG_VERSION" val="3.0"/>
  <p:tag name="KSO_WM_UNIT_ID" val="_1*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8.xml><?xml version="1.0" encoding="utf-8"?>
<p:tagLst xmlns:p="http://schemas.openxmlformats.org/presentationml/2006/main">
  <p:tag name="KSO_WM_UNIT_TYPE" val="i"/>
  <p:tag name="KSO_WM_UNIT_INDEX" val="7"/>
  <p:tag name="KSO_WM_BEAUTIFY_FLAG" val="#wm#"/>
  <p:tag name="KSO_WM_TAG_VERSION" val="3.0"/>
  <p:tag name="KSO_WM_UNIT_ID" val="_1*i*7"/>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39.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4*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0.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1.xml><?xml version="1.0" encoding="utf-8"?>
<p:tagLst xmlns:p="http://schemas.openxmlformats.org/presentationml/2006/main">
  <p:tag name="KSO_WM_UNIT_ID" val="_1**"/>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2.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3.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44.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PRESET_TEXT" val="署名"/>
  <p:tag name="KSO_WM_UNIT_ID" val="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VALUE" val="30"/>
</p:tagLst>
</file>

<file path=ppt/tags/tag45.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2*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 name="KSO_WM_UNIT_VALUE" val="29"/>
</p:tagLst>
</file>

<file path=ppt/tags/tag46.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2*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7.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8.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49.xml><?xml version="1.0" encoding="utf-8"?>
<p:tagLst xmlns:p="http://schemas.openxmlformats.org/presentationml/2006/main">
  <p:tag name="KSO_WM_UNIT_ID" val="_2**"/>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0.xml><?xml version="1.0" encoding="utf-8"?>
<p:tagLst xmlns:p="http://schemas.openxmlformats.org/presentationml/2006/main">
  <p:tag name="KSO_WM_UNIT_TYPE" val="i"/>
  <p:tag name="KSO_WM_UNIT_INDEX" val="1"/>
  <p:tag name="KSO_WM_BEAUTIFY_FLAG" val="#wm#"/>
  <p:tag name="KSO_WM_TAG_VERSION" val="3.0"/>
  <p:tag name="KSO_WM_UNIT_ID" val="_3*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1.xml><?xml version="1.0" encoding="utf-8"?>
<p:tagLst xmlns:p="http://schemas.openxmlformats.org/presentationml/2006/main">
  <p:tag name="KSO_WM_UNIT_TYPE" val="i"/>
  <p:tag name="KSO_WM_UNIT_INDEX" val="2"/>
  <p:tag name="KSO_WM_BEAUTIFY_FLAG" val="#wm#"/>
  <p:tag name="KSO_WM_TAG_VERSION" val="3.0"/>
  <p:tag name="KSO_WM_UNIT_ID" val="_3*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2.xml><?xml version="1.0" encoding="utf-8"?>
<p:tagLst xmlns:p="http://schemas.openxmlformats.org/presentationml/2006/main">
  <p:tag name="KSO_WM_UNIT_TYPE" val="i"/>
  <p:tag name="KSO_WM_UNIT_INDEX" val="4"/>
  <p:tag name="KSO_WM_BEAUTIFY_FLAG" val="#wm#"/>
  <p:tag name="KSO_WM_TAG_VERSION" val="3.0"/>
  <p:tag name="KSO_WM_UNIT_ID" val="_3*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3.xml><?xml version="1.0" encoding="utf-8"?>
<p:tagLst xmlns:p="http://schemas.openxmlformats.org/presentationml/2006/main">
  <p:tag name="KSO_WM_UNIT_TYPE" val="i"/>
  <p:tag name="KSO_WM_UNIT_INDEX" val="5"/>
  <p:tag name="KSO_WM_BEAUTIFY_FLAG" val="#wm#"/>
  <p:tag name="KSO_WM_TAG_VERSION" val="3.0"/>
  <p:tag name="KSO_WM_UNIT_ID" val="_3*i*5"/>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4.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5.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6.xml><?xml version="1.0" encoding="utf-8"?>
<p:tagLst xmlns:p="http://schemas.openxmlformats.org/presentationml/2006/main">
  <p:tag name="KSO_WM_UNIT_ID" val="_3**"/>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7.xml><?xml version="1.0" encoding="utf-8"?>
<p:tagLst xmlns:p="http://schemas.openxmlformats.org/presentationml/2006/main">
  <p:tag name="KSO_WM_UNIT_TYPE" val="a"/>
  <p:tag name="KSO_WM_UNIT_INDEX" val="1"/>
  <p:tag name="KSO_WM_BEAUTIFY_FLAG" val="#wm#"/>
  <p:tag name="KSO_WM_TAG_VERSION" val="3.0"/>
  <p:tag name="KSO_WM_UNIT_PRESET_TEXT" val="标题"/>
  <p:tag name="KSO_WM_UNIT_ID" val="_3*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1"/>
  <p:tag name="KSO_WM_UNIT_VALUE" val="2"/>
</p:tagLst>
</file>

<file path=ppt/tags/tag58.xml><?xml version="1.0" encoding="utf-8"?>
<p:tagLst xmlns:p="http://schemas.openxmlformats.org/presentationml/2006/main">
  <p:tag name="KSO_WM_UNIT_TYPE" val="i"/>
  <p:tag name="KSO_WM_UNIT_INDEX" val="1"/>
  <p:tag name="KSO_WM_BEAUTIFY_FLAG" val="#wm#"/>
  <p:tag name="KSO_WM_TAG_VERSION" val="3.0"/>
  <p:tag name="KSO_WM_UNIT_ID" val="_4*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59.xml><?xml version="1.0" encoding="utf-8"?>
<p:tagLst xmlns:p="http://schemas.openxmlformats.org/presentationml/2006/main">
  <p:tag name="KSO_WM_UNIT_TYPE" val="i"/>
  <p:tag name="KSO_WM_UNIT_INDEX" val="4"/>
  <p:tag name="KSO_WM_BEAUTIFY_FLAG" val="#wm#"/>
  <p:tag name="KSO_WM_TAG_VERSION" val="3.0"/>
  <p:tag name="KSO_WM_UNIT_ID" val="_4*i*4"/>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0.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4*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61.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4*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62.xml><?xml version="1.0" encoding="utf-8"?>
<p:tagLst xmlns:p="http://schemas.openxmlformats.org/presentationml/2006/main">
  <p:tag name="KSO_WM_UNIT_TYPE" val="e"/>
  <p:tag name="KSO_WM_UNIT_INDEX" val="1"/>
  <p:tag name="KSO_WM_BEAUTIFY_FLAG" val="#wm#"/>
  <p:tag name="KSO_WM_TAG_VERSION" val="3.0"/>
  <p:tag name="KSO_WM_UNIT_PRESET_TEXT" val="节编号"/>
  <p:tag name="KSO_WM_UNIT_ID" val="_4*e*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3.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4.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5.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6.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5*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67.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5*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8.xml><?xml version="1.0" encoding="utf-8"?>
<p:tagLst xmlns:p="http://schemas.openxmlformats.org/presentationml/2006/main">
  <p:tag name="KSO_WM_UNIT_TYPE" val="f"/>
  <p:tag name="KSO_WM_UNIT_SUBTYPE" val="a"/>
  <p:tag name="KSO_WM_UNIT_INDEX" val="2"/>
  <p:tag name="KSO_WM_BEAUTIFY_FLAG" val="#wm#"/>
  <p:tag name="KSO_WM_TAG_VERSION" val="3.0"/>
  <p:tag name="KSO_WM_UNIT_PRESET_TEXT" val="单击此处编辑母版文本样式&#10;第二级&#10;第三级&#10;第四级&#10;第五级"/>
  <p:tag name="KSO_WM_UNIT_ID" val="_5*f*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69.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0.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1.xml><?xml version="1.0" encoding="utf-8"?>
<p:tagLst xmlns:p="http://schemas.openxmlformats.org/presentationml/2006/main">
  <p:tag name="KSO_WM_UNIT_ID" val="_5**"/>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2.xml><?xml version="1.0" encoding="utf-8"?>
<p:tagLst xmlns:p="http://schemas.openxmlformats.org/presentationml/2006/main">
  <p:tag name="KSO_WM_UNIT_TYPE" val="h_a"/>
  <p:tag name="KSO_WM_UNIT_INDEX" val="1_1"/>
  <p:tag name="KSO_WM_BEAUTIFY_FLAG" val="#wm#"/>
  <p:tag name="KSO_WM_TAG_VERSION" val="3.0"/>
  <p:tag name="KSO_WM_UNIT_PRESET_TEXT" val="单击此处编辑母版文本样式"/>
  <p:tag name="KSO_WM_UNIT_ID" val="_6*h_a*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73.xml><?xml version="1.0" encoding="utf-8"?>
<p:tagLst xmlns:p="http://schemas.openxmlformats.org/presentationml/2006/main">
  <p:tag name="KSO_WM_UNIT_TYPE" val="h_f"/>
  <p:tag name="KSO_WM_UNIT_SUBTYPE" val="a"/>
  <p:tag name="KSO_WM_UNIT_INDEX" val="1_1"/>
  <p:tag name="KSO_WM_BEAUTIFY_FLAG" val="#wm#"/>
  <p:tag name="KSO_WM_TAG_VERSION" val="3.0"/>
  <p:tag name="KSO_WM_UNIT_PRESET_TEXT" val="单击此处编辑母版文本样式&#10;第二级&#10;第三级&#10;第四级&#10;第五级"/>
  <p:tag name="KSO_WM_UNIT_ID" val="_6*h_f*1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74.xml><?xml version="1.0" encoding="utf-8"?>
<p:tagLst xmlns:p="http://schemas.openxmlformats.org/presentationml/2006/main">
  <p:tag name="KSO_WM_UNIT_TYPE" val="h_a"/>
  <p:tag name="KSO_WM_UNIT_INDEX" val="2_1"/>
  <p:tag name="KSO_WM_BEAUTIFY_FLAG" val="#wm#"/>
  <p:tag name="KSO_WM_TAG_VERSION" val="3.0"/>
  <p:tag name="KSO_WM_UNIT_PRESET_TEXT" val="单击此处编辑母版文本样式"/>
  <p:tag name="KSO_WM_UNIT_ID" val="_6*h_a*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 name="KSO_WM_UNIT_ISCONTENTSTITLE" val="0"/>
</p:tagLst>
</file>

<file path=ppt/tags/tag75.xml><?xml version="1.0" encoding="utf-8"?>
<p:tagLst xmlns:p="http://schemas.openxmlformats.org/presentationml/2006/main">
  <p:tag name="KSO_WM_UNIT_TYPE" val="h_f"/>
  <p:tag name="KSO_WM_UNIT_SUBTYPE" val="a"/>
  <p:tag name="KSO_WM_UNIT_INDEX" val="2_1"/>
  <p:tag name="KSO_WM_BEAUTIFY_FLAG" val="#wm#"/>
  <p:tag name="KSO_WM_TAG_VERSION" val="3.0"/>
  <p:tag name="KSO_WM_UNIT_PRESET_TEXT" val="单击此处编辑母版文本样式&#10;第二级&#10;第三级&#10;第四级&#10;第五级"/>
  <p:tag name="KSO_WM_UNIT_ID" val="_6*h_f*2_1"/>
  <p:tag name="KSO_WM_UNIT_ISNUMDGMTITLE" val="0"/>
  <p:tag name="KSO_WM_UNIT_NOCLEAR" val="0"/>
  <p:tag name="KSO_WM_UNIT_HIGHLIGHT" val="0"/>
  <p:tag name="KSO_WM_UNIT_COMPATIBLE" val="0"/>
  <p:tag name="KSO_WM_UNIT_DIAGRAM_ISNUMVISUAL" val="0"/>
  <p:tag name="KSO_WM_UNIT_DIAGRAM_ISREFERUNIT" val="0"/>
  <p:tag name="KSO_WM_UNIT_LAYERLEVEL" val="1_1"/>
</p:tagLst>
</file>

<file path=ppt/tags/tag76.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7.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8.xml><?xml version="1.0" encoding="utf-8"?>
<p:tagLst xmlns:p="http://schemas.openxmlformats.org/presentationml/2006/main">
  <p:tag name="KSO_WM_UNIT_ID" val="_6**"/>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8.xml><?xml version="1.0" encoding="utf-8"?>
<p:tagLst xmlns:p="http://schemas.openxmlformats.org/presentationml/2006/main">
  <p:tag name="KSO_WM_UNIT_ID" val="_4**"/>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0.xml><?xml version="1.0" encoding="utf-8"?>
<p:tagLst xmlns:p="http://schemas.openxmlformats.org/presentationml/2006/main">
  <p:tag name="KSO_WM_UNIT_TYPE" val="a"/>
  <p:tag name="KSO_WM_UNIT_INDEX" val="1"/>
  <p:tag name="KSO_WM_BEAUTIFY_FLAG" val="#wm#"/>
  <p:tag name="KSO_WM_TAG_VERSION" val="3.0"/>
  <p:tag name="KSO_WM_UNIT_PRESET_TEXT" val="单击此处编辑母版标题样式"/>
  <p:tag name="KSO_WM_UNIT_ID" val="_7*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81.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2.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3.xml><?xml version="1.0" encoding="utf-8"?>
<p:tagLst xmlns:p="http://schemas.openxmlformats.org/presentationml/2006/main">
  <p:tag name="KSO_WM_UNIT_ID" val="_7**"/>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4.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5.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6.xml><?xml version="1.0" encoding="utf-8"?>
<p:tagLst xmlns:p="http://schemas.openxmlformats.org/presentationml/2006/main">
  <p:tag name="KSO_WM_UNIT_ID" val="_8**"/>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7.xml><?xml version="1.0" encoding="utf-8"?>
<p:tagLst xmlns:p="http://schemas.openxmlformats.org/presentationml/2006/main">
  <p:tag name="KSO_WM_UNIT_TYPE" val="f"/>
  <p:tag name="KSO_WM_UNIT_SUBTYPE" val="a"/>
  <p:tag name="KSO_WM_UNIT_INDEX" val="1"/>
  <p:tag name="KSO_WM_BEAUTIFY_FLAG" val="#wm#"/>
  <p:tag name="KSO_WM_TAG_VERSION" val="3.0"/>
  <p:tag name="KSO_WM_UNIT_PRESET_TEXT" val="单击此处编辑母版文本样式&#10;第二级&#10;第三级&#10;第四级&#10;第五级"/>
  <p:tag name="KSO_WM_UNIT_ID" val="_9*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8.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89.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xml><?xml version="1.0" encoding="utf-8"?>
<p:tagLst xmlns:p="http://schemas.openxmlformats.org/presentationml/2006/main">
  <p:tag name="KSO_WM_UNIT_TYPE" val="i"/>
  <p:tag name="KSO_WM_UNIT_INDEX" val="1"/>
  <p:tag name="KSO_WM_BEAUTIFY_FLAG" val="#wm#"/>
  <p:tag name="KSO_WM_TAG_VERSION" val="3.0"/>
  <p:tag name="KSO_WM_UNIT_ID" val="_0*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0.xml><?xml version="1.0" encoding="utf-8"?>
<p:tagLst xmlns:p="http://schemas.openxmlformats.org/presentationml/2006/main">
  <p:tag name="KSO_WM_UNIT_ID" val="_9**"/>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1.xml><?xml version="1.0" encoding="utf-8"?>
<p:tagLst xmlns:p="http://schemas.openxmlformats.org/presentationml/2006/main">
  <p:tag name="KSO_WM_UNIT_TYPE" val="b"/>
  <p:tag name="KSO_WM_UNIT_INDEX" val="1"/>
  <p:tag name="KSO_WM_BEAUTIFY_FLAG" val="#wm#"/>
  <p:tag name="KSO_WM_TAG_VERSION" val="3.0"/>
  <p:tag name="KSO_WM_UNIT_PRESET_TEXT" val="单击此处编辑副标题"/>
  <p:tag name="KSO_WM_UNIT_ID" val="_10*b*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UNIT_ISCONTENTSTITLE" val="0"/>
</p:tagLst>
</file>

<file path=ppt/tags/tag92.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3.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4.xml><?xml version="1.0" encoding="utf-8"?>
<p:tagLst xmlns:p="http://schemas.openxmlformats.org/presentationml/2006/main">
  <p:tag name="KSO_WM_UNIT_ID" val="_10**"/>
  <p:tag name="KSO_WM_BEAUTIFY_FLAG" val="#wm#"/>
  <p:tag name="KSO_WM_TAG_VERSION" val="3.0"/>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Lst>
</file>

<file path=ppt/tags/tag96.xml><?xml version="1.0" encoding="utf-8"?>
<p:tagLst xmlns:p="http://schemas.openxmlformats.org/presentationml/2006/main">
  <p:tag name="KSO_WM_UNIT_TYPE" val="i"/>
  <p:tag name="KSO_WM_UNIT_INDEX" val="1"/>
  <p:tag name="KSO_WM_BEAUTIFY_FLAG" val="#wm#"/>
  <p:tag name="KSO_WM_TAG_VERSION" val="3.0"/>
  <p:tag name="KSO_WM_UNIT_ID" val="_11*i*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7.xml><?xml version="1.0" encoding="utf-8"?>
<p:tagLst xmlns:p="http://schemas.openxmlformats.org/presentationml/2006/main">
  <p:tag name="KSO_WM_UNIT_TYPE" val="i"/>
  <p:tag name="KSO_WM_UNIT_INDEX" val="2"/>
  <p:tag name="KSO_WM_BEAUTIFY_FLAG" val="#wm#"/>
  <p:tag name="KSO_WM_TAG_VERSION" val="3.0"/>
  <p:tag name="KSO_WM_UNIT_ID" val="_11*i*2"/>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8.xml><?xml version="1.0" encoding="utf-8"?>
<p:tagLst xmlns:p="http://schemas.openxmlformats.org/presentationml/2006/main">
  <p:tag name="KSO_WM_UNIT_TYPE" val="i"/>
  <p:tag name="KSO_WM_UNIT_INDEX" val="8"/>
  <p:tag name="KSO_WM_BEAUTIFY_FLAG" val="#wm#"/>
  <p:tag name="KSO_WM_TAG_VERSION" val="3.0"/>
  <p:tag name="KSO_WM_UNIT_ID" val="_11*i*8"/>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ags/tag99.xml><?xml version="1.0" encoding="utf-8"?>
<p:tagLst xmlns:p="http://schemas.openxmlformats.org/presentationml/2006/main">
  <p:tag name="KSO_WM_UNIT_TYPE" val="i"/>
  <p:tag name="KSO_WM_UNIT_INDEX" val="9"/>
  <p:tag name="KSO_WM_BEAUTIFY_FLAG" val="#wm#"/>
  <p:tag name="KSO_WM_TAG_VERSION" val="3.0"/>
  <p:tag name="KSO_WM_UNIT_ID" val="_11*i*9"/>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spect">
      <a:maj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微软雅黑"/>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001-1">
      <a:dk1>
        <a:srgbClr val="333333"/>
      </a:dk1>
      <a:lt1>
        <a:srgbClr val="FFFFFF"/>
      </a:lt1>
      <a:dk2>
        <a:srgbClr val="3C0104"/>
      </a:dk2>
      <a:lt2>
        <a:srgbClr val="FFFCFB"/>
      </a:lt2>
      <a:accent1>
        <a:srgbClr val="F92F34"/>
      </a:accent1>
      <a:accent2>
        <a:srgbClr val="FF6948"/>
      </a:accent2>
      <a:accent3>
        <a:srgbClr val="FE9C69"/>
      </a:accent3>
      <a:accent4>
        <a:srgbClr val="FBD138"/>
      </a:accent4>
      <a:accent5>
        <a:srgbClr val="9DA7DC"/>
      </a:accent5>
      <a:accent6>
        <a:srgbClr val="65CBFF"/>
      </a:accent6>
      <a:hlink>
        <a:srgbClr val="304FFE"/>
      </a:hlink>
      <a:folHlink>
        <a:srgbClr val="492067"/>
      </a:folHlink>
    </a:clrScheme>
    <a:fontScheme name="02-微软雅黑唯一标准">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rmAutofit/>
      </a:bodyPr>
      <a:lstStyle>
        <a:defPPr>
          <a:lnSpc>
            <a:spcPct val="140000"/>
          </a:lnSpc>
          <a:defRPr lang="zh-CN" altLang="en-US" sz="2400" kern="100" dirty="0">
            <a:effectLst/>
            <a:latin typeface="+mn-ea"/>
            <a:cs typeface="江城圆体 400W" panose="020B05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001-1">
      <a:dk1>
        <a:srgbClr val="333333"/>
      </a:dk1>
      <a:lt1>
        <a:srgbClr val="FFFFFF"/>
      </a:lt1>
      <a:dk2>
        <a:srgbClr val="3C0104"/>
      </a:dk2>
      <a:lt2>
        <a:srgbClr val="FFFCFB"/>
      </a:lt2>
      <a:accent1>
        <a:srgbClr val="F92F34"/>
      </a:accent1>
      <a:accent2>
        <a:srgbClr val="FF6948"/>
      </a:accent2>
      <a:accent3>
        <a:srgbClr val="FE9C69"/>
      </a:accent3>
      <a:accent4>
        <a:srgbClr val="FBD138"/>
      </a:accent4>
      <a:accent5>
        <a:srgbClr val="9DA7DC"/>
      </a:accent5>
      <a:accent6>
        <a:srgbClr val="65CBFF"/>
      </a:accent6>
      <a:hlink>
        <a:srgbClr val="304FFE"/>
      </a:hlink>
      <a:folHlink>
        <a:srgbClr val="492067"/>
      </a:folHlink>
    </a:clrScheme>
    <a:fontScheme name="02-微软雅黑唯一标准">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rmAutofit/>
      </a:bodyPr>
      <a:lstStyle>
        <a:defPPr>
          <a:lnSpc>
            <a:spcPct val="140000"/>
          </a:lnSpc>
          <a:defRPr lang="zh-CN" altLang="en-US" sz="2400" kern="100" dirty="0">
            <a:effectLst/>
            <a:latin typeface="+mn-ea"/>
            <a:cs typeface="江城圆体 400W" panose="020B05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001-1">
      <a:dk1>
        <a:srgbClr val="333333"/>
      </a:dk1>
      <a:lt1>
        <a:srgbClr val="FFFFFF"/>
      </a:lt1>
      <a:dk2>
        <a:srgbClr val="3C0104"/>
      </a:dk2>
      <a:lt2>
        <a:srgbClr val="FFFCFB"/>
      </a:lt2>
      <a:accent1>
        <a:srgbClr val="F92F34"/>
      </a:accent1>
      <a:accent2>
        <a:srgbClr val="FF6948"/>
      </a:accent2>
      <a:accent3>
        <a:srgbClr val="FE9C69"/>
      </a:accent3>
      <a:accent4>
        <a:srgbClr val="FBD138"/>
      </a:accent4>
      <a:accent5>
        <a:srgbClr val="9DA7DC"/>
      </a:accent5>
      <a:accent6>
        <a:srgbClr val="65CBFF"/>
      </a:accent6>
      <a:hlink>
        <a:srgbClr val="304FFE"/>
      </a:hlink>
      <a:folHlink>
        <a:srgbClr val="492067"/>
      </a:folHlink>
    </a:clrScheme>
    <a:fontScheme name="02-微软雅黑唯一标准">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ormAutofit/>
      </a:bodyPr>
      <a:lstStyle>
        <a:defPPr>
          <a:lnSpc>
            <a:spcPct val="140000"/>
          </a:lnSpc>
          <a:defRPr lang="zh-CN" altLang="en-US" sz="2400" kern="100" dirty="0">
            <a:effectLst/>
            <a:latin typeface="+mn-ea"/>
            <a:cs typeface="江城圆体 400W" panose="020B0500000000000000"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2985</Words>
  <Application>WPS 演示</Application>
  <PresentationFormat>宽屏</PresentationFormat>
  <Paragraphs>103</Paragraphs>
  <Slides>15</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15</vt:i4>
      </vt:variant>
    </vt:vector>
  </HeadingPairs>
  <TitlesOfParts>
    <vt:vector size="26" baseType="lpstr">
      <vt:lpstr>Arial</vt:lpstr>
      <vt:lpstr>宋体</vt:lpstr>
      <vt:lpstr>Wingdings</vt:lpstr>
      <vt:lpstr>微软雅黑</vt:lpstr>
      <vt:lpstr>江城圆体 400W</vt:lpstr>
      <vt:lpstr>Arial Unicode MS</vt:lpstr>
      <vt:lpstr>Calibri</vt:lpstr>
      <vt:lpstr>Office 主题</vt:lpstr>
      <vt:lpstr>Office 主题​​</vt:lpstr>
      <vt:lpstr>1_Office 主题​​</vt:lpstr>
      <vt:lpstr>3_Office 主题​​</vt:lpstr>
      <vt:lpstr>《新民主主义论》片段解读</vt:lpstr>
      <vt:lpstr>经典赏析</vt:lpstr>
      <vt:lpstr>一、中国革命的结构 以及新民主主义革命的阶段</vt:lpstr>
      <vt:lpstr>中国革命的”第一阶段“</vt:lpstr>
      <vt:lpstr>四个小阶段的历史坐标</vt:lpstr>
      <vt:lpstr>四个小阶段的历史坐标</vt:lpstr>
      <vt:lpstr>二、资产阶级民主革命与无产阶级社会主义革命的辩证统一</vt:lpstr>
      <vt:lpstr>新民主主义革命的资产阶级民主性质</vt:lpstr>
      <vt:lpstr>新民主主义革命也是世界无产阶级革命的一部分.</vt:lpstr>
      <vt:lpstr>PowerPoint 演示文稿</vt:lpstr>
      <vt:lpstr>三、从世界革命部分到伟大同盟军的跨越</vt:lpstr>
      <vt:lpstr>中国革命如何成为世界无产阶级革命的一部分？</vt:lpstr>
      <vt:lpstr>中国革命如何成为世界革命伟大的一部分？</vt:lpstr>
      <vt:lpstr>世界革命的伟大同盟军</vt:lpstr>
      <vt:lpstr>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《新民主主义论》片段解读</dc:title>
  <dc:creator/>
  <cp:lastModifiedBy>欧蜜（2和11）</cp:lastModifiedBy>
  <cp:revision>5</cp:revision>
  <dcterms:created xsi:type="dcterms:W3CDTF">2025-03-15T11:36:00Z</dcterms:created>
  <dcterms:modified xsi:type="dcterms:W3CDTF">2025-03-19T13:32:54Z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B75C98F4C40948689CB49D1002CA5FAC</vt:lpwstr>
  </property>
</Properties>
</file>